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0" r:id="rId5"/>
    <p:sldId id="713" r:id="rId6"/>
    <p:sldId id="8074" r:id="rId7"/>
    <p:sldId id="707" r:id="rId8"/>
    <p:sldId id="8073" r:id="rId9"/>
    <p:sldId id="674" r:id="rId10"/>
    <p:sldId id="8023" r:id="rId11"/>
    <p:sldId id="675" r:id="rId12"/>
    <p:sldId id="678" r:id="rId13"/>
    <p:sldId id="719" r:id="rId14"/>
    <p:sldId id="721" r:id="rId15"/>
    <p:sldId id="700" r:id="rId16"/>
    <p:sldId id="680" r:id="rId17"/>
    <p:sldId id="716" r:id="rId18"/>
    <p:sldId id="540" r:id="rId19"/>
    <p:sldId id="8067" r:id="rId20"/>
    <p:sldId id="681" r:id="rId21"/>
    <p:sldId id="8053" r:id="rId22"/>
    <p:sldId id="725" r:id="rId23"/>
    <p:sldId id="726" r:id="rId24"/>
    <p:sldId id="714" r:id="rId25"/>
    <p:sldId id="706" r:id="rId26"/>
    <p:sldId id="741" r:id="rId27"/>
    <p:sldId id="709" r:id="rId28"/>
    <p:sldId id="8069" r:id="rId29"/>
    <p:sldId id="519" r:id="rId30"/>
    <p:sldId id="8062" r:id="rId31"/>
    <p:sldId id="7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1B66F-1CF0-45A9-9BA1-B5A848287DA7}" v="1" dt="2023-07-10T01:09:53.021"/>
    <p1510:client id="{43632568-4990-4A34-8207-42516B51E243}" v="56" dt="2023-07-09T19:32:50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Grid="0">
      <p:cViewPr>
        <p:scale>
          <a:sx n="89" d="100"/>
          <a:sy n="89" d="100"/>
        </p:scale>
        <p:origin x="600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22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Kirwin" userId="S::mkirwin@cdisc.org::eb70c3ff-6a1c-475a-882f-6d8441bcbb37" providerId="AD" clId="Web-{3CD1B66F-1CF0-45A9-9BA1-B5A848287DA7}"/>
    <pc:docChg chg="sldOrd">
      <pc:chgData name="Melissa Kirwin" userId="S::mkirwin@cdisc.org::eb70c3ff-6a1c-475a-882f-6d8441bcbb37" providerId="AD" clId="Web-{3CD1B66F-1CF0-45A9-9BA1-B5A848287DA7}" dt="2023-07-10T01:09:53.021" v="0"/>
      <pc:docMkLst>
        <pc:docMk/>
      </pc:docMkLst>
      <pc:sldChg chg="ord">
        <pc:chgData name="Melissa Kirwin" userId="S::mkirwin@cdisc.org::eb70c3ff-6a1c-475a-882f-6d8441bcbb37" providerId="AD" clId="Web-{3CD1B66F-1CF0-45A9-9BA1-B5A848287DA7}" dt="2023-07-10T01:09:53.021" v="0"/>
        <pc:sldMkLst>
          <pc:docMk/>
          <pc:sldMk cId="3311032561" sldId="71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BD288-53CB-4E71-8E1E-73A0D6FD846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E3C79D-4B45-4242-9DA4-8640EA50177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r"/>
          <a:r>
            <a:rPr lang="en-US" sz="3200" dirty="0"/>
            <a:t>Introduction to ICH M11</a:t>
          </a:r>
        </a:p>
      </dgm:t>
    </dgm:pt>
    <dgm:pt modelId="{0390F876-2AF9-4403-A684-FA6FDB8C3F2A}" type="parTrans" cxnId="{B72C90E5-BDDF-4A97-901E-507922FF4CC3}">
      <dgm:prSet/>
      <dgm:spPr/>
      <dgm:t>
        <a:bodyPr/>
        <a:lstStyle/>
        <a:p>
          <a:pPr algn="r"/>
          <a:endParaRPr lang="en-US" sz="1200"/>
        </a:p>
      </dgm:t>
    </dgm:pt>
    <dgm:pt modelId="{282AD01D-C51B-4ED2-876F-2DB488F470DA}" type="sibTrans" cxnId="{B72C90E5-BDDF-4A97-901E-507922FF4CC3}">
      <dgm:prSet/>
      <dgm:spPr/>
      <dgm:t>
        <a:bodyPr/>
        <a:lstStyle/>
        <a:p>
          <a:pPr algn="r"/>
          <a:endParaRPr lang="en-US" sz="1200"/>
        </a:p>
      </dgm:t>
    </dgm:pt>
    <dgm:pt modelId="{7CE194B3-CD1D-442B-B578-DD1B3B29416D}">
      <dgm:prSet custT="1"/>
      <dgm:spPr>
        <a:solidFill>
          <a:srgbClr val="0070C0"/>
        </a:solidFill>
      </dgm:spPr>
      <dgm:t>
        <a:bodyPr/>
        <a:lstStyle/>
        <a:p>
          <a:pPr algn="r"/>
          <a:r>
            <a:rPr lang="en-US" sz="3200" dirty="0"/>
            <a:t>Value of a Structured Harmonized Protocol</a:t>
          </a:r>
        </a:p>
      </dgm:t>
    </dgm:pt>
    <dgm:pt modelId="{6EA01AA1-AF73-47CD-995F-7BA64EF1C0D3}" type="parTrans" cxnId="{A68F83CB-320D-4F03-BF3C-CFD510A3EC9D}">
      <dgm:prSet/>
      <dgm:spPr/>
      <dgm:t>
        <a:bodyPr/>
        <a:lstStyle/>
        <a:p>
          <a:pPr algn="r"/>
          <a:endParaRPr lang="en-US" sz="1200"/>
        </a:p>
      </dgm:t>
    </dgm:pt>
    <dgm:pt modelId="{01B67CB0-EE9C-4553-8183-C8F48C3CECD2}" type="sibTrans" cxnId="{A68F83CB-320D-4F03-BF3C-CFD510A3EC9D}">
      <dgm:prSet/>
      <dgm:spPr/>
      <dgm:t>
        <a:bodyPr/>
        <a:lstStyle/>
        <a:p>
          <a:pPr algn="r"/>
          <a:endParaRPr lang="en-US" sz="1200"/>
        </a:p>
      </dgm:t>
    </dgm:pt>
    <dgm:pt modelId="{2B327642-301E-474D-93E4-03F24AED7CAF}">
      <dgm:prSet custT="1"/>
      <dgm:spPr>
        <a:solidFill>
          <a:srgbClr val="00B0F0"/>
        </a:solidFill>
      </dgm:spPr>
      <dgm:t>
        <a:bodyPr/>
        <a:lstStyle/>
        <a:p>
          <a:pPr algn="r"/>
          <a:r>
            <a:rPr lang="en-US" sz="3200" dirty="0"/>
            <a:t>Scope and Breadth of M11’s Work Plan</a:t>
          </a:r>
        </a:p>
      </dgm:t>
    </dgm:pt>
    <dgm:pt modelId="{52289142-987F-4C7E-9340-36F077175C20}" type="parTrans" cxnId="{A02CDEBF-5BC9-4FF7-8046-875EE316485D}">
      <dgm:prSet/>
      <dgm:spPr/>
      <dgm:t>
        <a:bodyPr/>
        <a:lstStyle/>
        <a:p>
          <a:pPr algn="r"/>
          <a:endParaRPr lang="en-US" sz="1200"/>
        </a:p>
      </dgm:t>
    </dgm:pt>
    <dgm:pt modelId="{538C3A57-F006-4B3E-B37F-3848EDCF6F86}" type="sibTrans" cxnId="{A02CDEBF-5BC9-4FF7-8046-875EE316485D}">
      <dgm:prSet/>
      <dgm:spPr/>
      <dgm:t>
        <a:bodyPr/>
        <a:lstStyle/>
        <a:p>
          <a:pPr algn="r"/>
          <a:endParaRPr lang="en-US" sz="1200"/>
        </a:p>
      </dgm:t>
    </dgm:pt>
    <dgm:pt modelId="{EBA4780B-CEF2-4BF6-B4D4-64E8CD57FC4F}">
      <dgm:prSet custT="1"/>
      <dgm:spPr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Guideline &amp; Template</a:t>
          </a:r>
        </a:p>
      </dgm:t>
    </dgm:pt>
    <dgm:pt modelId="{1485D8DD-E4F6-413B-A4B6-D5C953A97339}" type="parTrans" cxnId="{F87D6879-3B77-497E-A7C2-9F4D3E485126}">
      <dgm:prSet/>
      <dgm:spPr/>
      <dgm:t>
        <a:bodyPr/>
        <a:lstStyle/>
        <a:p>
          <a:pPr algn="r"/>
          <a:endParaRPr lang="en-US" sz="1200"/>
        </a:p>
      </dgm:t>
    </dgm:pt>
    <dgm:pt modelId="{789735DE-39B7-4D36-8148-3A221EBB3C54}" type="sibTrans" cxnId="{F87D6879-3B77-497E-A7C2-9F4D3E485126}">
      <dgm:prSet/>
      <dgm:spPr/>
      <dgm:t>
        <a:bodyPr/>
        <a:lstStyle/>
        <a:p>
          <a:pPr algn="r"/>
          <a:endParaRPr lang="en-US" sz="1200"/>
        </a:p>
      </dgm:t>
    </dgm:pt>
    <dgm:pt modelId="{52449914-4E6A-4519-A7F1-ADDDFEC3E2B6}">
      <dgm:prSet custT="1"/>
      <dgm:spPr>
        <a:solidFill>
          <a:srgbClr val="00B0F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121920" tIns="121920" rIns="121920" bIns="121920" numCol="1" spcCol="1270" anchor="ctr" anchorCtr="0"/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Technical Specification</a:t>
          </a:r>
        </a:p>
      </dgm:t>
    </dgm:pt>
    <dgm:pt modelId="{B43055ED-3302-41FF-8A2F-138B0587349C}" type="parTrans" cxnId="{E69B8BFC-E945-4CDB-86A5-5D3F5A8D37A9}">
      <dgm:prSet/>
      <dgm:spPr/>
      <dgm:t>
        <a:bodyPr/>
        <a:lstStyle/>
        <a:p>
          <a:endParaRPr lang="en-US"/>
        </a:p>
      </dgm:t>
    </dgm:pt>
    <dgm:pt modelId="{427C21C6-87C7-49F4-9792-1844CB746EF9}" type="sibTrans" cxnId="{E69B8BFC-E945-4CDB-86A5-5D3F5A8D37A9}">
      <dgm:prSet/>
      <dgm:spPr/>
      <dgm:t>
        <a:bodyPr/>
        <a:lstStyle/>
        <a:p>
          <a:endParaRPr lang="en-US"/>
        </a:p>
      </dgm:t>
    </dgm:pt>
    <dgm:pt modelId="{9EC91CDD-4D6B-4FE1-9F37-261DDAE77C3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r"/>
          <a:r>
            <a:rPr lang="en-US" sz="3200" dirty="0"/>
            <a:t>Next Steps</a:t>
          </a:r>
        </a:p>
      </dgm:t>
    </dgm:pt>
    <dgm:pt modelId="{FCA90155-8B5C-4EA2-A9B0-DD4D239CA1B4}" type="parTrans" cxnId="{08695262-B892-415E-9987-A7A38D0F8605}">
      <dgm:prSet/>
      <dgm:spPr/>
      <dgm:t>
        <a:bodyPr/>
        <a:lstStyle/>
        <a:p>
          <a:endParaRPr lang="en-US"/>
        </a:p>
      </dgm:t>
    </dgm:pt>
    <dgm:pt modelId="{38A04A5B-4EE7-4A89-8DB9-306B03AC8E8D}" type="sibTrans" cxnId="{08695262-B892-415E-9987-A7A38D0F8605}">
      <dgm:prSet/>
      <dgm:spPr/>
      <dgm:t>
        <a:bodyPr/>
        <a:lstStyle/>
        <a:p>
          <a:endParaRPr lang="en-US"/>
        </a:p>
      </dgm:t>
    </dgm:pt>
    <dgm:pt modelId="{1BEC1A17-4324-4E28-A3EF-43C0E7679CF3}" type="pres">
      <dgm:prSet presAssocID="{219BD288-53CB-4E71-8E1E-73A0D6FD8467}" presName="linear" presStyleCnt="0">
        <dgm:presLayoutVars>
          <dgm:animLvl val="lvl"/>
          <dgm:resizeHandles val="exact"/>
        </dgm:presLayoutVars>
      </dgm:prSet>
      <dgm:spPr/>
    </dgm:pt>
    <dgm:pt modelId="{AEAFDDB4-8D06-4F7C-AAEC-184DDE303FC1}" type="pres">
      <dgm:prSet presAssocID="{2BE3C79D-4B45-4242-9DA4-8640EA50177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C055AF4-9181-4EAA-9D6E-F7E2B9FEB26C}" type="pres">
      <dgm:prSet presAssocID="{282AD01D-C51B-4ED2-876F-2DB488F470DA}" presName="spacer" presStyleCnt="0"/>
      <dgm:spPr/>
    </dgm:pt>
    <dgm:pt modelId="{88933C83-D5FB-4157-AC77-281DC18EDC40}" type="pres">
      <dgm:prSet presAssocID="{7CE194B3-CD1D-442B-B578-DD1B3B29416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CD2329C-B9C2-4699-B59D-F779CE76BF7C}" type="pres">
      <dgm:prSet presAssocID="{01B67CB0-EE9C-4553-8183-C8F48C3CECD2}" presName="spacer" presStyleCnt="0"/>
      <dgm:spPr/>
    </dgm:pt>
    <dgm:pt modelId="{DE306EB0-2B21-44FB-9394-289B2EB20C8B}" type="pres">
      <dgm:prSet presAssocID="{2B327642-301E-474D-93E4-03F24AED7C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BB0E3F-0525-4E3B-B67F-C8CB63A03F70}" type="pres">
      <dgm:prSet presAssocID="{538C3A57-F006-4B3E-B37F-3848EDCF6F86}" presName="spacer" presStyleCnt="0"/>
      <dgm:spPr/>
    </dgm:pt>
    <dgm:pt modelId="{DFA46A9B-2F54-4C9D-AEB1-454B57FC2C62}" type="pres">
      <dgm:prSet presAssocID="{EBA4780B-CEF2-4BF6-B4D4-64E8CD57FC4F}" presName="parentText" presStyleLbl="node1" presStyleIdx="3" presStyleCnt="6">
        <dgm:presLayoutVars>
          <dgm:chMax val="0"/>
          <dgm:bulletEnabled val="1"/>
        </dgm:presLayoutVars>
      </dgm:prSet>
      <dgm:spPr>
        <a:xfrm>
          <a:off x="0" y="2043993"/>
          <a:ext cx="10972800" cy="668162"/>
        </a:xfrm>
        <a:prstGeom prst="roundRect">
          <a:avLst/>
        </a:prstGeom>
      </dgm:spPr>
    </dgm:pt>
    <dgm:pt modelId="{154FF7B6-5D70-47B3-A43E-121B9D8F923F}" type="pres">
      <dgm:prSet presAssocID="{789735DE-39B7-4D36-8148-3A221EBB3C54}" presName="spacer" presStyleCnt="0"/>
      <dgm:spPr/>
    </dgm:pt>
    <dgm:pt modelId="{ABBE0A87-E539-461A-BA43-480553C72F44}" type="pres">
      <dgm:prSet presAssocID="{52449914-4E6A-4519-A7F1-ADDDFEC3E2B6}" presName="parentText" presStyleLbl="node1" presStyleIdx="4" presStyleCnt="6">
        <dgm:presLayoutVars>
          <dgm:chMax val="0"/>
          <dgm:bulletEnabled val="1"/>
        </dgm:presLayoutVars>
      </dgm:prSet>
      <dgm:spPr>
        <a:xfrm>
          <a:off x="0" y="3404843"/>
          <a:ext cx="10972800" cy="668162"/>
        </a:xfrm>
        <a:prstGeom prst="roundRect">
          <a:avLst/>
        </a:prstGeom>
      </dgm:spPr>
    </dgm:pt>
    <dgm:pt modelId="{E23E870A-66DE-475A-BFCD-E87CBADF2A74}" type="pres">
      <dgm:prSet presAssocID="{427C21C6-87C7-49F4-9792-1844CB746EF9}" presName="spacer" presStyleCnt="0"/>
      <dgm:spPr/>
    </dgm:pt>
    <dgm:pt modelId="{10AFE503-74C2-4D31-92E6-3813E248FA4B}" type="pres">
      <dgm:prSet presAssocID="{9EC91CDD-4D6B-4FE1-9F37-261DDAE77C3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8695262-B892-415E-9987-A7A38D0F8605}" srcId="{219BD288-53CB-4E71-8E1E-73A0D6FD8467}" destId="{9EC91CDD-4D6B-4FE1-9F37-261DDAE77C3A}" srcOrd="5" destOrd="0" parTransId="{FCA90155-8B5C-4EA2-A9B0-DD4D239CA1B4}" sibTransId="{38A04A5B-4EE7-4A89-8DB9-306B03AC8E8D}"/>
    <dgm:cxn modelId="{8BE7D666-E624-41AD-99F7-A0831878E25E}" type="presOf" srcId="{2BE3C79D-4B45-4242-9DA4-8640EA50177A}" destId="{AEAFDDB4-8D06-4F7C-AAEC-184DDE303FC1}" srcOrd="0" destOrd="0" presId="urn:microsoft.com/office/officeart/2005/8/layout/vList2"/>
    <dgm:cxn modelId="{F87D6879-3B77-497E-A7C2-9F4D3E485126}" srcId="{219BD288-53CB-4E71-8E1E-73A0D6FD8467}" destId="{EBA4780B-CEF2-4BF6-B4D4-64E8CD57FC4F}" srcOrd="3" destOrd="0" parTransId="{1485D8DD-E4F6-413B-A4B6-D5C953A97339}" sibTransId="{789735DE-39B7-4D36-8148-3A221EBB3C54}"/>
    <dgm:cxn modelId="{122E9883-C2E5-48A2-A7CE-133C46AADDCA}" type="presOf" srcId="{7CE194B3-CD1D-442B-B578-DD1B3B29416D}" destId="{88933C83-D5FB-4157-AC77-281DC18EDC40}" srcOrd="0" destOrd="0" presId="urn:microsoft.com/office/officeart/2005/8/layout/vList2"/>
    <dgm:cxn modelId="{1967D18E-9314-4E52-B7A1-78F4DC1B6ACB}" type="presOf" srcId="{EBA4780B-CEF2-4BF6-B4D4-64E8CD57FC4F}" destId="{DFA46A9B-2F54-4C9D-AEB1-454B57FC2C62}" srcOrd="0" destOrd="0" presId="urn:microsoft.com/office/officeart/2005/8/layout/vList2"/>
    <dgm:cxn modelId="{CCC399A4-7555-4952-9900-3ACFC3443C1C}" type="presOf" srcId="{219BD288-53CB-4E71-8E1E-73A0D6FD8467}" destId="{1BEC1A17-4324-4E28-A3EF-43C0E7679CF3}" srcOrd="0" destOrd="0" presId="urn:microsoft.com/office/officeart/2005/8/layout/vList2"/>
    <dgm:cxn modelId="{A02CDEBF-5BC9-4FF7-8046-875EE316485D}" srcId="{219BD288-53CB-4E71-8E1E-73A0D6FD8467}" destId="{2B327642-301E-474D-93E4-03F24AED7CAF}" srcOrd="2" destOrd="0" parTransId="{52289142-987F-4C7E-9340-36F077175C20}" sibTransId="{538C3A57-F006-4B3E-B37F-3848EDCF6F86}"/>
    <dgm:cxn modelId="{A68F83CB-320D-4F03-BF3C-CFD510A3EC9D}" srcId="{219BD288-53CB-4E71-8E1E-73A0D6FD8467}" destId="{7CE194B3-CD1D-442B-B578-DD1B3B29416D}" srcOrd="1" destOrd="0" parTransId="{6EA01AA1-AF73-47CD-995F-7BA64EF1C0D3}" sibTransId="{01B67CB0-EE9C-4553-8183-C8F48C3CECD2}"/>
    <dgm:cxn modelId="{448834DA-5CC2-4919-A592-19C536787AFD}" type="presOf" srcId="{2B327642-301E-474D-93E4-03F24AED7CAF}" destId="{DE306EB0-2B21-44FB-9394-289B2EB20C8B}" srcOrd="0" destOrd="0" presId="urn:microsoft.com/office/officeart/2005/8/layout/vList2"/>
    <dgm:cxn modelId="{B72C90E5-BDDF-4A97-901E-507922FF4CC3}" srcId="{219BD288-53CB-4E71-8E1E-73A0D6FD8467}" destId="{2BE3C79D-4B45-4242-9DA4-8640EA50177A}" srcOrd="0" destOrd="0" parTransId="{0390F876-2AF9-4403-A684-FA6FDB8C3F2A}" sibTransId="{282AD01D-C51B-4ED2-876F-2DB488F470DA}"/>
    <dgm:cxn modelId="{554C2BF3-1EE2-4012-BA41-75F4F67324BA}" type="presOf" srcId="{52449914-4E6A-4519-A7F1-ADDDFEC3E2B6}" destId="{ABBE0A87-E539-461A-BA43-480553C72F44}" srcOrd="0" destOrd="0" presId="urn:microsoft.com/office/officeart/2005/8/layout/vList2"/>
    <dgm:cxn modelId="{E7EC43F9-E7A4-4507-A440-41A0D797ED04}" type="presOf" srcId="{9EC91CDD-4D6B-4FE1-9F37-261DDAE77C3A}" destId="{10AFE503-74C2-4D31-92E6-3813E248FA4B}" srcOrd="0" destOrd="0" presId="urn:microsoft.com/office/officeart/2005/8/layout/vList2"/>
    <dgm:cxn modelId="{E69B8BFC-E945-4CDB-86A5-5D3F5A8D37A9}" srcId="{219BD288-53CB-4E71-8E1E-73A0D6FD8467}" destId="{52449914-4E6A-4519-A7F1-ADDDFEC3E2B6}" srcOrd="4" destOrd="0" parTransId="{B43055ED-3302-41FF-8A2F-138B0587349C}" sibTransId="{427C21C6-87C7-49F4-9792-1844CB746EF9}"/>
    <dgm:cxn modelId="{E6CB54D0-38EB-47FD-9BEA-CB3996F72DD8}" type="presParOf" srcId="{1BEC1A17-4324-4E28-A3EF-43C0E7679CF3}" destId="{AEAFDDB4-8D06-4F7C-AAEC-184DDE303FC1}" srcOrd="0" destOrd="0" presId="urn:microsoft.com/office/officeart/2005/8/layout/vList2"/>
    <dgm:cxn modelId="{73CBFE5E-1371-411D-AA90-41170A699775}" type="presParOf" srcId="{1BEC1A17-4324-4E28-A3EF-43C0E7679CF3}" destId="{BC055AF4-9181-4EAA-9D6E-F7E2B9FEB26C}" srcOrd="1" destOrd="0" presId="urn:microsoft.com/office/officeart/2005/8/layout/vList2"/>
    <dgm:cxn modelId="{D0F31388-3514-4FF1-98F9-45410FA604E6}" type="presParOf" srcId="{1BEC1A17-4324-4E28-A3EF-43C0E7679CF3}" destId="{88933C83-D5FB-4157-AC77-281DC18EDC40}" srcOrd="2" destOrd="0" presId="urn:microsoft.com/office/officeart/2005/8/layout/vList2"/>
    <dgm:cxn modelId="{F2170684-01D8-4498-B18D-F2F6E63EF26A}" type="presParOf" srcId="{1BEC1A17-4324-4E28-A3EF-43C0E7679CF3}" destId="{DCD2329C-B9C2-4699-B59D-F779CE76BF7C}" srcOrd="3" destOrd="0" presId="urn:microsoft.com/office/officeart/2005/8/layout/vList2"/>
    <dgm:cxn modelId="{289FF80B-D279-4993-95AA-3A2D64698DB8}" type="presParOf" srcId="{1BEC1A17-4324-4E28-A3EF-43C0E7679CF3}" destId="{DE306EB0-2B21-44FB-9394-289B2EB20C8B}" srcOrd="4" destOrd="0" presId="urn:microsoft.com/office/officeart/2005/8/layout/vList2"/>
    <dgm:cxn modelId="{40C07FB0-8CFB-48F5-ADC2-92742B767E9F}" type="presParOf" srcId="{1BEC1A17-4324-4E28-A3EF-43C0E7679CF3}" destId="{41BB0E3F-0525-4E3B-B67F-C8CB63A03F70}" srcOrd="5" destOrd="0" presId="urn:microsoft.com/office/officeart/2005/8/layout/vList2"/>
    <dgm:cxn modelId="{CF462111-0B6C-4BD1-8A4B-2C6380E095C8}" type="presParOf" srcId="{1BEC1A17-4324-4E28-A3EF-43C0E7679CF3}" destId="{DFA46A9B-2F54-4C9D-AEB1-454B57FC2C62}" srcOrd="6" destOrd="0" presId="urn:microsoft.com/office/officeart/2005/8/layout/vList2"/>
    <dgm:cxn modelId="{D6CDBD51-BFE0-43B8-A8B7-84B881323D5A}" type="presParOf" srcId="{1BEC1A17-4324-4E28-A3EF-43C0E7679CF3}" destId="{154FF7B6-5D70-47B3-A43E-121B9D8F923F}" srcOrd="7" destOrd="0" presId="urn:microsoft.com/office/officeart/2005/8/layout/vList2"/>
    <dgm:cxn modelId="{5687456E-5A03-40D6-80A1-47317D942255}" type="presParOf" srcId="{1BEC1A17-4324-4E28-A3EF-43C0E7679CF3}" destId="{ABBE0A87-E539-461A-BA43-480553C72F44}" srcOrd="8" destOrd="0" presId="urn:microsoft.com/office/officeart/2005/8/layout/vList2"/>
    <dgm:cxn modelId="{6CF944C0-91B0-4B73-B18F-7CD4E71587B2}" type="presParOf" srcId="{1BEC1A17-4324-4E28-A3EF-43C0E7679CF3}" destId="{E23E870A-66DE-475A-BFCD-E87CBADF2A74}" srcOrd="9" destOrd="0" presId="urn:microsoft.com/office/officeart/2005/8/layout/vList2"/>
    <dgm:cxn modelId="{E6390177-73F3-4F60-823F-6BD3FE75324C}" type="presParOf" srcId="{1BEC1A17-4324-4E28-A3EF-43C0E7679CF3}" destId="{10AFE503-74C2-4D31-92E6-3813E248FA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FDDB4-8D06-4F7C-AAEC-184DDE303FC1}">
      <dsp:nvSpPr>
        <dsp:cNvPr id="0" name=""/>
        <dsp:cNvSpPr/>
      </dsp:nvSpPr>
      <dsp:spPr>
        <a:xfrm>
          <a:off x="0" y="1488"/>
          <a:ext cx="10037379" cy="747337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 to ICH M11</a:t>
          </a:r>
        </a:p>
      </dsp:txBody>
      <dsp:txXfrm>
        <a:off x="36482" y="37970"/>
        <a:ext cx="9964415" cy="674373"/>
      </dsp:txXfrm>
    </dsp:sp>
    <dsp:sp modelId="{88933C83-D5FB-4157-AC77-281DC18EDC40}">
      <dsp:nvSpPr>
        <dsp:cNvPr id="0" name=""/>
        <dsp:cNvSpPr/>
      </dsp:nvSpPr>
      <dsp:spPr>
        <a:xfrm>
          <a:off x="0" y="763198"/>
          <a:ext cx="10037379" cy="747337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Value of a Structured Harmonized Protocol</a:t>
          </a:r>
        </a:p>
      </dsp:txBody>
      <dsp:txXfrm>
        <a:off x="36482" y="799680"/>
        <a:ext cx="9964415" cy="674373"/>
      </dsp:txXfrm>
    </dsp:sp>
    <dsp:sp modelId="{DE306EB0-2B21-44FB-9394-289B2EB20C8B}">
      <dsp:nvSpPr>
        <dsp:cNvPr id="0" name=""/>
        <dsp:cNvSpPr/>
      </dsp:nvSpPr>
      <dsp:spPr>
        <a:xfrm>
          <a:off x="0" y="1524907"/>
          <a:ext cx="10037379" cy="74733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Scope and Breadth of M11’s Work Plan</a:t>
          </a:r>
        </a:p>
      </dsp:txBody>
      <dsp:txXfrm>
        <a:off x="36482" y="1561389"/>
        <a:ext cx="9964415" cy="674373"/>
      </dsp:txXfrm>
    </dsp:sp>
    <dsp:sp modelId="{DFA46A9B-2F54-4C9D-AEB1-454B57FC2C62}">
      <dsp:nvSpPr>
        <dsp:cNvPr id="0" name=""/>
        <dsp:cNvSpPr/>
      </dsp:nvSpPr>
      <dsp:spPr>
        <a:xfrm>
          <a:off x="0" y="2286616"/>
          <a:ext cx="10037379" cy="747337"/>
        </a:xfrm>
        <a:prstGeom prst="roundRect">
          <a:avLst/>
        </a:prstGeom>
        <a:solidFill>
          <a:srgbClr val="4472C4">
            <a:lumMod val="7500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Guideline &amp; Template</a:t>
          </a:r>
        </a:p>
      </dsp:txBody>
      <dsp:txXfrm>
        <a:off x="36482" y="2323098"/>
        <a:ext cx="9964415" cy="674373"/>
      </dsp:txXfrm>
    </dsp:sp>
    <dsp:sp modelId="{ABBE0A87-E539-461A-BA43-480553C72F44}">
      <dsp:nvSpPr>
        <dsp:cNvPr id="0" name=""/>
        <dsp:cNvSpPr/>
      </dsp:nvSpPr>
      <dsp:spPr>
        <a:xfrm>
          <a:off x="0" y="3048326"/>
          <a:ext cx="10037379" cy="747337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The Technical Specification</a:t>
          </a:r>
        </a:p>
      </dsp:txBody>
      <dsp:txXfrm>
        <a:off x="36482" y="3084808"/>
        <a:ext cx="9964415" cy="674373"/>
      </dsp:txXfrm>
    </dsp:sp>
    <dsp:sp modelId="{10AFE503-74C2-4D31-92E6-3813E248FA4B}">
      <dsp:nvSpPr>
        <dsp:cNvPr id="0" name=""/>
        <dsp:cNvSpPr/>
      </dsp:nvSpPr>
      <dsp:spPr>
        <a:xfrm>
          <a:off x="0" y="3810035"/>
          <a:ext cx="10037379" cy="74733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Next Steps</a:t>
          </a:r>
        </a:p>
      </dsp:txBody>
      <dsp:txXfrm>
        <a:off x="36482" y="3846517"/>
        <a:ext cx="9964415" cy="674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099A0-E7BA-42EE-ADA9-4399D8B664AB}" type="datetimeFigureOut">
              <a:rPr lang="en-US" smtClean="0"/>
              <a:t>7/9/2023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1CEAC-3BBF-430C-9B5D-96FB9F14C5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0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90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9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46720" algn="l"/>
                <a:tab pos="1293440" algn="l"/>
                <a:tab pos="1940159" algn="l"/>
                <a:tab pos="2586879" algn="l"/>
              </a:tabLst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l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46720" algn="l"/>
                <a:tab pos="1293440" algn="l"/>
                <a:tab pos="1940159" algn="l"/>
                <a:tab pos="2586879" algn="l"/>
              </a:tabLst>
              <a:defRPr/>
            </a:pPr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46720" algn="l"/>
                <a:tab pos="1293440" algn="l"/>
                <a:tab pos="1940159" algn="l"/>
                <a:tab pos="2586879" algn="l"/>
              </a:tabLst>
              <a:defRPr/>
            </a:pPr>
            <a:fld id="{D3E9CFB9-F6A3-4C83-B073-D328CD2C617A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Lucida Sans Unicode" charset="0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46720" algn="l"/>
                  <a:tab pos="1293440" algn="l"/>
                  <a:tab pos="1940159" algn="l"/>
                  <a:tab pos="2586879" algn="l"/>
                </a:tabLst>
                <a:defRPr/>
              </a:pPr>
              <a:t>7</a:t>
            </a:fld>
            <a:endParaRPr kumimoji="0" lang="ru-RU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68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1CEAC-3BBF-430C-9B5D-96FB9F14C50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77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Searchable content and metadata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Indication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Drug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Sponsor(s)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Procedures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Amendment history and changes</a:t>
            </a:r>
          </a:p>
          <a:p>
            <a:pPr marL="0" indent="0">
              <a:buNone/>
            </a:pPr>
            <a:r>
              <a:rPr lang="en-US" sz="1200" dirty="0"/>
              <a:t>Collaboration and Continuity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Transition of molecules via mergers/acquisitions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Multi-sponsor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Data integration</a:t>
            </a:r>
          </a:p>
          <a:p>
            <a:pPr marL="0" indent="0">
              <a:buNone/>
            </a:pPr>
            <a:r>
              <a:rPr lang="en-US" sz="1200" dirty="0"/>
              <a:t>Tailored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Side-by-side comparison of fields or sections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Task- or role-based views</a:t>
            </a:r>
          </a:p>
          <a:p>
            <a:pPr marL="0" indent="0">
              <a:buNone/>
            </a:pPr>
            <a:r>
              <a:rPr lang="en-US" sz="1200" dirty="0"/>
              <a:t>Downstream automation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Population of CT Registry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Content reuse to SAP, CSR, other protocols</a:t>
            </a:r>
          </a:p>
          <a:p>
            <a:pPr marL="0" indent="0">
              <a:buNone/>
            </a:pPr>
            <a:r>
              <a:rPr lang="en-US" sz="1200" dirty="0"/>
              <a:t>Future standardization and automation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Machine-readable SoA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Traceability:  </a:t>
            </a:r>
            <a:r>
              <a:rPr lang="en-US" sz="1200" dirty="0" err="1"/>
              <a:t>Estimand</a:t>
            </a:r>
            <a:r>
              <a:rPr lang="en-US" sz="1200" dirty="0"/>
              <a:t> </a:t>
            </a:r>
            <a:r>
              <a:rPr lang="en-US" sz="1200" dirty="0">
                <a:sym typeface="Wingdings" panose="05000000000000000000" pitchFamily="2" charset="2"/>
              </a:rPr>
              <a:t>SoA  Results  Label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Downstream reuse of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Downstream reuse of design details (feasibility, costing, grant payments)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66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39676" marR="0" lvl="1" indent="-32146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common core content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 template design represents a core set of information for a clinical trial of any medicinal product(s). </a:t>
            </a:r>
          </a:p>
          <a:p>
            <a:pPr marL="739378" marR="0" lvl="1" indent="-32146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Serve the needs of stakeholders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 template’s structure and content provide a framework for relevant stakeholders to develop, review and implement protocols that consistently and unambiguously include a uniform table of contents, common section headers and content, as well as common terminologies. </a:t>
            </a:r>
          </a:p>
          <a:p>
            <a:pPr marL="739378" marR="0" lvl="1" indent="-32146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content for electronic exchange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 protocol content can be electronically exchanged among parties, including sponsors and regulators, using current (for example, electronic common technical document) and other future technologies. </a:t>
            </a:r>
          </a:p>
          <a:p>
            <a:pPr marL="739378" marR="0" lvl="1" indent="-32146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for content re-use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 clinical protocol is a rich source of information that can be re-used as part of the clinical trial management and review process, and, for example, published on clinical trial registries to promote clinical trial transparency and used in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standardised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clinical trial data capture.</a:t>
            </a:r>
          </a:p>
          <a:p>
            <a:pPr marL="739378" marR="0" lvl="1" indent="-321469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Maintain flexibility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The template incorporates both recommended and optional text and data fields to maintain flexibility. Higher-level heading structure is conserved, while lower-level sections can be added, removed, or modified as needed. </a:t>
            </a:r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D3E9CFB9-F6A3-4C83-B073-D328CD2C617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72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tech spec is an even more concise articulation of the contents and instructions provided in the template</a:t>
            </a:r>
          </a:p>
          <a:p>
            <a:pPr lvl="1"/>
            <a:r>
              <a:rPr lang="en-US"/>
              <a:t>Ensuring congruence between the tech spec and the protocol template led to more precision in the structure and instructions for both</a:t>
            </a:r>
          </a:p>
          <a:p>
            <a:pPr lvl="1"/>
            <a:r>
              <a:rPr lang="en-US"/>
              <a:t>Review of the tech spec may reveal details that will be important during implementation that may not have been entirely obvious by reading the template alone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A48DA9-255D-4021-9152-50E7A9D6F4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01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3DD6-952F-414D-A03A-96BFAE774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10226A-36AE-4C18-B1F8-A6A49E904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CAB8F-DE51-4EC4-B9EA-07A85E92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10C50-A195-4675-B759-2393BA5A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71776-1752-4105-900E-5F7B9BCA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8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E94A-5C35-41C0-A174-4CA3A218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183D2-CCEA-460F-9240-68551DE80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57937-3272-4D02-87B8-3BD785E85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1B419-3889-4BFF-9813-438DC233B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5145F-29BB-43CA-BD2F-4CC00EEE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3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569E6B-4BFE-4288-AFA5-697241EFD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518CE-BC61-4BB8-A0C2-9D8E32589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6E6AC-394A-400E-A915-069F1BCD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E30F5-CF8C-4519-9AC0-5E5CAFA3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FC012-506B-428A-A224-29964C428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1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600203"/>
            <a:ext cx="10772503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3" y="242501"/>
            <a:ext cx="827391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" y="6384929"/>
            <a:ext cx="386080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0C45E0-14F3-45FF-8225-66B1C0AEA86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940800" y="6374970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457172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72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3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5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6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8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8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00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71" algn="l" defTabSz="45717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F7B63D-0F28-4755-A64C-FC558C90F41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09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9835" y="4073801"/>
            <a:ext cx="7564965" cy="192393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 b="1"/>
              <a:t>Presenter Name </a:t>
            </a:r>
          </a:p>
          <a:p>
            <a:r>
              <a:rPr lang="en-US"/>
              <a:t>Title</a:t>
            </a:r>
          </a:p>
          <a:p>
            <a:r>
              <a:rPr lang="en-US"/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5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588570"/>
            <a:ext cx="10972800" cy="475615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44663"/>
            <a:ext cx="10371826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92798" y="6417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80110" y="1243013"/>
            <a:ext cx="10351150" cy="7411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1219540" y="2014852"/>
            <a:ext cx="4770180" cy="4252973"/>
          </a:xfrm>
        </p:spPr>
        <p:txBody>
          <a:bodyPr/>
          <a:lstStyle>
            <a:lvl1pPr>
              <a:defRPr sz="2344" baseline="0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sz="half" idx="17"/>
          </p:nvPr>
        </p:nvSpPr>
        <p:spPr>
          <a:xfrm>
            <a:off x="6124560" y="2023545"/>
            <a:ext cx="4770180" cy="4252973"/>
          </a:xfrm>
        </p:spPr>
        <p:txBody>
          <a:bodyPr/>
          <a:lstStyle>
            <a:lvl1pPr>
              <a:defRPr sz="2344" baseline="0"/>
            </a:lvl1pPr>
            <a:lvl2pPr>
              <a:defRPr sz="2250"/>
            </a:lvl2pPr>
            <a:lvl3pPr>
              <a:defRPr sz="187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0FCA-1A97-4D6A-89CC-C4E3C77CA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/>
          </p:nvPr>
        </p:nvSpPr>
        <p:spPr>
          <a:xfrm>
            <a:off x="3941167" y="368378"/>
            <a:ext cx="5671344" cy="607219"/>
          </a:xfrm>
        </p:spPr>
        <p:txBody>
          <a:bodyPr anchor="ctr"/>
          <a:lstStyle>
            <a:lvl1pPr marL="0" indent="0">
              <a:buNone/>
              <a:defRPr sz="1875" baseline="0">
                <a:latin typeface="+mj-lt"/>
              </a:defRPr>
            </a:lvl1pPr>
            <a:lvl2pPr>
              <a:defRPr sz="1875">
                <a:latin typeface="+mj-lt"/>
              </a:defRPr>
            </a:lvl2pPr>
            <a:lvl3pPr>
              <a:defRPr sz="1875">
                <a:latin typeface="+mj-lt"/>
              </a:defRPr>
            </a:lvl3pPr>
            <a:lvl4pPr>
              <a:defRPr sz="1875">
                <a:latin typeface="+mj-lt"/>
              </a:defRPr>
            </a:lvl4pPr>
            <a:lvl5pPr>
              <a:defRPr sz="1875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2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8572500" y="6426399"/>
            <a:ext cx="2484438" cy="2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 algn="r">
              <a:lnSpc>
                <a:spcPct val="95000"/>
              </a:lnSpc>
              <a:defRPr/>
            </a:pPr>
            <a:fld id="{DAE92554-818E-438B-8EAE-36A0BFAEA8A0}" type="slidenum">
              <a:rPr lang="ru-RU" sz="938" smtClean="0">
                <a:solidFill>
                  <a:srgbClr val="999999"/>
                </a:solidFill>
              </a:rPr>
              <a:pPr algn="r">
                <a:lnSpc>
                  <a:spcPct val="95000"/>
                </a:lnSpc>
                <a:defRPr/>
              </a:pPr>
              <a:t>‹#›</a:t>
            </a:fld>
            <a:endParaRPr lang="ru-RU" sz="938">
              <a:solidFill>
                <a:srgbClr val="999999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1260" y="1246465"/>
            <a:ext cx="10707688" cy="7411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 hasCustomPrompt="1"/>
          </p:nvPr>
        </p:nvSpPr>
        <p:spPr>
          <a:xfrm>
            <a:off x="875420" y="2078850"/>
            <a:ext cx="10350500" cy="40064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941167" y="368378"/>
            <a:ext cx="5671344" cy="607219"/>
          </a:xfrm>
        </p:spPr>
        <p:txBody>
          <a:bodyPr anchor="ctr"/>
          <a:lstStyle>
            <a:lvl1pPr marL="0" indent="0">
              <a:buNone/>
              <a:defRPr sz="1875" baseline="0">
                <a:latin typeface="+mj-lt"/>
              </a:defRPr>
            </a:lvl1pPr>
            <a:lvl2pPr>
              <a:defRPr sz="1875">
                <a:latin typeface="+mj-lt"/>
              </a:defRPr>
            </a:lvl2pPr>
            <a:lvl3pPr>
              <a:defRPr sz="1875">
                <a:latin typeface="+mj-lt"/>
              </a:defRPr>
            </a:lvl3pPr>
            <a:lvl4pPr>
              <a:defRPr sz="1875">
                <a:latin typeface="+mj-lt"/>
              </a:defRPr>
            </a:lvl4pPr>
            <a:lvl5pPr>
              <a:defRPr sz="1875"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39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4a - Title and body text">
  <p:cSld name="04a - Title and body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761933" y="1923567"/>
            <a:ext cx="10972667" cy="4480875"/>
          </a:xfrm>
          <a:prstGeom prst="rect">
            <a:avLst/>
          </a:prstGeom>
        </p:spPr>
        <p:txBody>
          <a:bodyPr spcFirstLastPara="1" wrap="square" lIns="0" tIns="0" rIns="175325" bIns="175325" anchor="t" anchorCtr="0">
            <a:noAutofit/>
          </a:bodyPr>
          <a:lstStyle>
            <a:lvl1pPr marL="285750" lvl="0" indent="-281781" rtl="0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SzPts val="3500"/>
              <a:buChar char="■"/>
              <a:defRPr sz="1625"/>
            </a:lvl1pPr>
            <a:lvl2pPr marL="571500" lvl="1" indent="-242094" rtl="0">
              <a:lnSpc>
                <a:spcPct val="105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1563"/>
            </a:lvl2pPr>
            <a:lvl3pPr marL="857250" lvl="2" indent="-234156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2300"/>
              <a:buChar char="■"/>
              <a:defRPr sz="1438"/>
            </a:lvl3pPr>
            <a:lvl4pPr marL="1143000" lvl="3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>
                <a:solidFill>
                  <a:schemeClr val="dk1"/>
                </a:solidFill>
              </a:defRPr>
            </a:lvl4pPr>
            <a:lvl5pPr marL="1428750" lvl="4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  <a:defRPr>
                <a:solidFill>
                  <a:schemeClr val="dk1"/>
                </a:solidFill>
              </a:defRPr>
            </a:lvl5pPr>
            <a:lvl6pPr marL="1714500" lvl="5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  <a:defRPr>
                <a:solidFill>
                  <a:schemeClr val="dk1"/>
                </a:solidFill>
              </a:defRPr>
            </a:lvl6pPr>
            <a:lvl7pPr marL="2000250" lvl="6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  <a:defRPr>
                <a:solidFill>
                  <a:schemeClr val="dk1"/>
                </a:solidFill>
              </a:defRPr>
            </a:lvl7pPr>
            <a:lvl8pPr marL="2286000" lvl="7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  <a:defRPr>
                <a:solidFill>
                  <a:schemeClr val="dk1"/>
                </a:solidFill>
              </a:defRPr>
            </a:lvl8pPr>
            <a:lvl9pPr marL="2571750" lvl="8" indent="-2460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761933" y="1013600"/>
            <a:ext cx="10289778" cy="582375"/>
          </a:xfrm>
          <a:prstGeom prst="rect">
            <a:avLst/>
          </a:prstGeom>
        </p:spPr>
        <p:txBody>
          <a:bodyPr spcFirstLastPara="1" wrap="square" lIns="0" tIns="175325" rIns="175325" bIns="1753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06B69"/>
              </a:buClr>
              <a:buSzPts val="3300"/>
              <a:buFont typeface="Roche Sans Condensed Light"/>
              <a:buNone/>
              <a:defRPr sz="2063">
                <a:solidFill>
                  <a:srgbClr val="706B69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61933" y="576900"/>
            <a:ext cx="10289778" cy="763688"/>
          </a:xfrm>
          <a:prstGeom prst="rect">
            <a:avLst/>
          </a:prstGeom>
        </p:spPr>
        <p:txBody>
          <a:bodyPr spcFirstLastPara="1" wrap="square" lIns="0" tIns="175325" rIns="175325" bIns="1753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Font typeface="Roche Sans Medium"/>
              <a:buNone/>
              <a:defRPr sz="2688">
                <a:latin typeface="Roche Sans Medium"/>
                <a:ea typeface="Roche Sans Medium"/>
                <a:cs typeface="Roche Sans Medium"/>
                <a:sym typeface="Roch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11003133" y="6351319"/>
            <a:ext cx="731778" cy="342938"/>
          </a:xfrm>
          <a:prstGeom prst="rect">
            <a:avLst/>
          </a:prstGeom>
        </p:spPr>
        <p:txBody>
          <a:bodyPr spcFirstLastPara="1" wrap="square" lIns="175325" tIns="175325" rIns="0" bIns="175325" anchor="t" anchorCtr="0">
            <a:normAutofit fontScale="85000" lnSpcReduction="20000"/>
          </a:bodyPr>
          <a:lstStyle>
            <a:lvl1pPr lvl="0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1pPr>
            <a:lvl2pPr lvl="1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2pPr>
            <a:lvl3pPr lvl="2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3pPr>
            <a:lvl4pPr lvl="3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4pPr>
            <a:lvl5pPr lvl="4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5pPr>
            <a:lvl6pPr lvl="5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6pPr>
            <a:lvl7pPr lvl="6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7pPr>
            <a:lvl8pPr lvl="7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8pPr>
            <a:lvl9pPr lvl="8" algn="r" rtl="0">
              <a:buNone/>
              <a:defRPr sz="1125">
                <a:latin typeface="Roche Sans Light"/>
                <a:ea typeface="Roche Sans Light"/>
                <a:cs typeface="Roche Sans Light"/>
                <a:sym typeface="Roche Sans Ligh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63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F720F-3B82-4FCB-ADC2-BBCEB4FA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DF59D-6F23-4727-B539-B56F934D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D5935-F6AD-4A4C-B753-2AFE9777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86342-8DDA-44CA-8D16-D6AE8876C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30548-0ED2-4BA0-8787-0CDBB792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2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44906-7C75-4167-866D-4130D2D7A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0A831-C494-435A-9076-76A6B9E87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83730-DB59-438E-A487-242BDD234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DA51-E0F8-4B6E-BD76-85527C24C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675E5-B633-4599-8D24-D1328B9E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01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5E84-F352-4E5D-8923-40428A08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0F91-3CA6-41B3-871A-3283E38CB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2669-C452-40D3-AD95-2C8EF13CA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70479-82E4-4B42-B679-BCCFE076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E82D9-353B-4C17-9999-A8CC1440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112F1-3D31-43F1-B2E7-064D0DCA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2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67C5C-A81F-4BE9-9E49-C4E22306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B6DB9-4CC4-40EE-BE3C-989BEDFC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8391D-7F09-441D-B2D2-D3F8EFBDE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6AEEB-9ECA-4B60-8263-D800E495F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5D5864-8353-401B-B0C2-3BDED279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BFF90-F7B4-4DD4-8642-500694A4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3F142-C437-4D06-B14C-354A62D74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1E5A5-DD34-44E8-99B0-9AB9B9DB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8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200D-A5A2-4D1B-9D11-B2422C41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8A2F2-E628-4955-9036-B7806C87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9309A-C032-4FCA-97E4-6FB088BD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49ED65-698D-47A5-A6E8-FB93A5B4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2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10630-00DA-471E-9174-07B6F7D3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39C1C-F8B1-48AA-B5AE-508536CA4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EEEFD-FF8B-4D9B-A0EB-A13CE71CB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0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6CCC8-2502-4AA0-A9E2-3BB3B65B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DEAF-CE12-4ACE-A1A8-020407497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45FB35-D687-4A95-B265-4FC470E49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69132C-ACED-40D7-9119-529DA0C6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79DFF-47B4-41C9-A8E0-3EAD352A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B4E77-21D7-42A4-893B-FEA41C7E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82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38487-65F5-4C4F-997F-BBA6D3D7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D54C4-2A03-4FEA-BC67-FAE19C1B9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0E8AB-B37B-4C86-96DD-F0FDF3494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2FE6D-D76B-4DA5-A328-016E752F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816E2-59C5-46E1-AF70-D94A7C159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8D3E4-AABF-4C71-A2F7-9C5C860E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1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789B9-9E94-42F3-B1C2-BBFE9BCA1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998B2-3316-4E0C-970D-83AAF23D3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935FD-7887-4A9C-941E-0BF0D21739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3FFFB-7932-4FC3-A108-847B4B648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CAD29-70BB-41C9-87E6-71D9358AD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96E87-82A0-4510-9859-64EB2893B32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DA_FullColor_Monogram.jpg">
            <a:extLst>
              <a:ext uri="{FF2B5EF4-FFF2-40B4-BE49-F238E27FC236}">
                <a16:creationId xmlns:a16="http://schemas.microsoft.com/office/drawing/2014/main" id="{D4013512-F0EF-D3BE-2A38-0C0909EA0D3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883" y="242501"/>
            <a:ext cx="827391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4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ho.int/observatories/global-observatory-on-health-research-and-development/monitoring/number-of-trial-registrations-by-year-location-disease-and-phase-of-developmen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ch.org/page/organisation-ich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02973" y="2741779"/>
            <a:ext cx="7351396" cy="154513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/>
              <a:t>ICH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/>
              <a:t>M11 </a:t>
            </a:r>
            <a:br>
              <a:rPr lang="en-US" sz="3600" b="1" dirty="0"/>
            </a:br>
            <a:r>
              <a:rPr lang="en-US" sz="3600" b="1" dirty="0"/>
              <a:t>Clinical Electronic Structured Harmonized Protocol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D51C0-73C9-840E-35BE-1667D4746B3A}"/>
              </a:ext>
            </a:extLst>
          </p:cNvPr>
          <p:cNvSpPr txBox="1"/>
          <p:nvPr/>
        </p:nvSpPr>
        <p:spPr>
          <a:xfrm rot="10800000" flipV="1">
            <a:off x="2699922" y="4455659"/>
            <a:ext cx="617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Ron Fitzmartin, PhD, MBA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 Center for Biologics Evaluation and Research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Food and Drug Administration</a:t>
            </a: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ICH M11 Rapporteur</a:t>
            </a:r>
          </a:p>
          <a:p>
            <a:pPr algn="ctr"/>
            <a:endParaRPr lang="en-US" sz="2000" b="1" dirty="0">
              <a:solidFill>
                <a:srgbClr val="0070C0"/>
              </a:solidFill>
            </a:endParaRP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10  July 2023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5B9894-B563-08A3-4547-E878D06A065C}"/>
              </a:ext>
            </a:extLst>
          </p:cNvPr>
          <p:cNvGrpSpPr/>
          <p:nvPr/>
        </p:nvGrpSpPr>
        <p:grpSpPr>
          <a:xfrm>
            <a:off x="0" y="86316"/>
            <a:ext cx="12105861" cy="2571089"/>
            <a:chOff x="454479" y="295572"/>
            <a:chExt cx="10003971" cy="25710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EF78AD0-7B3E-F42F-5D06-2842C39C6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479" y="295572"/>
              <a:ext cx="10003971" cy="2571089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22450D-9C78-F704-6D64-1975F38CC104}"/>
                </a:ext>
              </a:extLst>
            </p:cNvPr>
            <p:cNvSpPr/>
            <p:nvPr/>
          </p:nvSpPr>
          <p:spPr>
            <a:xfrm>
              <a:off x="4962525" y="323850"/>
              <a:ext cx="42100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3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2A5DE7-FE63-0197-FBDA-02462459C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74" y="1387203"/>
            <a:ext cx="11227904" cy="48931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u="sng" dirty="0"/>
              <a:t>No</a:t>
            </a:r>
            <a:r>
              <a:rPr lang="en-US" sz="2800" dirty="0"/>
              <a:t> internationally harmonized standard template for the format and content to support consistency across countries, sponsors and exchange of protocol information.</a:t>
            </a:r>
          </a:p>
          <a:p>
            <a:pPr marL="0" indent="0">
              <a:buNone/>
            </a:pPr>
            <a:endParaRPr lang="en-US" sz="2800" b="1" i="0" dirty="0">
              <a:effectLst/>
            </a:endParaRPr>
          </a:p>
          <a:p>
            <a:pPr fontAlgn="base">
              <a:lnSpc>
                <a:spcPct val="100000"/>
              </a:lnSpc>
            </a:pPr>
            <a:r>
              <a:rPr lang="en-US" sz="2800" b="0" i="0" u="none" strike="noStrike" dirty="0">
                <a:effectLst/>
              </a:rPr>
              <a:t>Lack of harmonization </a:t>
            </a:r>
            <a:r>
              <a:rPr lang="en-US" sz="2800" b="1" dirty="0"/>
              <a:t>contributes to inefficiencies </a:t>
            </a:r>
            <a:r>
              <a:rPr lang="en-US" sz="2800" dirty="0"/>
              <a:t>and d</a:t>
            </a:r>
            <a:r>
              <a:rPr lang="en-US" sz="2800" b="0" i="0" u="none" strike="noStrike" dirty="0">
                <a:effectLst/>
              </a:rPr>
              <a:t>ifficulties in reviewing and assessing clinical protocols by regulators, sponsors, ethical oversight bodies, investigators, and other stakeholders.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30BE0D-3276-0E5D-A1BA-D7E6DE61D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48" y="344054"/>
            <a:ext cx="10371826" cy="90563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Why an M11 Expert Working Group?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C02F6-2BB5-C524-78CC-2D16761D1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5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210CF0-9D54-8A70-A7AB-8DCAC88E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669" y="360539"/>
            <a:ext cx="10516949" cy="9056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Why Clinical </a:t>
            </a:r>
            <a:r>
              <a:rPr lang="en-US" b="1" dirty="0">
                <a:solidFill>
                  <a:srgbClr val="0070C0"/>
                </a:solidFill>
              </a:rPr>
              <a:t>electronic</a:t>
            </a:r>
            <a:r>
              <a:rPr lang="en-US" dirty="0">
                <a:solidFill>
                  <a:srgbClr val="0070C0"/>
                </a:solidFill>
              </a:rPr>
              <a:t> Structured Harmonized Protocol (CeSHarP)?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B32D2-38FA-F3AF-A061-0B973395D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E25E77B-FA16-8547-C0A9-56FAF5A1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5" y="2527500"/>
            <a:ext cx="4985992" cy="4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568BAD6-9F0C-E23A-2A30-F20327E6B0B4}"/>
              </a:ext>
            </a:extLst>
          </p:cNvPr>
          <p:cNvGrpSpPr/>
          <p:nvPr/>
        </p:nvGrpSpPr>
        <p:grpSpPr>
          <a:xfrm>
            <a:off x="5890660" y="2627295"/>
            <a:ext cx="4957390" cy="3870165"/>
            <a:chOff x="6110481" y="2106596"/>
            <a:chExt cx="4737570" cy="3238870"/>
          </a:xfrm>
        </p:grpSpPr>
        <p:pic>
          <p:nvPicPr>
            <p:cNvPr id="1203" name="Picture 2" descr="PDF - Wikipedia">
              <a:extLst>
                <a:ext uri="{FF2B5EF4-FFF2-40B4-BE49-F238E27FC236}">
                  <a16:creationId xmlns:a16="http://schemas.microsoft.com/office/drawing/2014/main" id="{CE981ED1-336C-DDAC-149D-4A0C711057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323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4" name="Picture 2" descr="PDF - Wikipedia">
              <a:extLst>
                <a:ext uri="{FF2B5EF4-FFF2-40B4-BE49-F238E27FC236}">
                  <a16:creationId xmlns:a16="http://schemas.microsoft.com/office/drawing/2014/main" id="{E414BC5C-9F1B-8F88-CED7-C21DFF75F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622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5" name="Picture 2" descr="PDF - Wikipedia">
              <a:extLst>
                <a:ext uri="{FF2B5EF4-FFF2-40B4-BE49-F238E27FC236}">
                  <a16:creationId xmlns:a16="http://schemas.microsoft.com/office/drawing/2014/main" id="{F4A91452-F8C0-A03E-4AF9-20066B8F5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21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6" name="Picture 2" descr="PDF - Wikipedia">
              <a:extLst>
                <a:ext uri="{FF2B5EF4-FFF2-40B4-BE49-F238E27FC236}">
                  <a16:creationId xmlns:a16="http://schemas.microsoft.com/office/drawing/2014/main" id="{C1826DB5-5863-0D74-1C76-4884C8058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220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7" name="Picture 2" descr="PDF - Wikipedia">
              <a:extLst>
                <a:ext uri="{FF2B5EF4-FFF2-40B4-BE49-F238E27FC236}">
                  <a16:creationId xmlns:a16="http://schemas.microsoft.com/office/drawing/2014/main" id="{3CE02C6F-371A-B1BC-76DC-4D8566136E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9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" name="Picture 2" descr="PDF - Wikipedia">
              <a:extLst>
                <a:ext uri="{FF2B5EF4-FFF2-40B4-BE49-F238E27FC236}">
                  <a16:creationId xmlns:a16="http://schemas.microsoft.com/office/drawing/2014/main" id="{9E3E704D-3EE1-5CE2-384A-ED9823567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818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9" name="Picture 2" descr="PDF - Wikipedia">
              <a:extLst>
                <a:ext uri="{FF2B5EF4-FFF2-40B4-BE49-F238E27FC236}">
                  <a16:creationId xmlns:a16="http://schemas.microsoft.com/office/drawing/2014/main" id="{B5F4E411-4B4A-68F9-3751-CC416D3EB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117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1" name="Picture 2" descr="PDF - Wikipedia">
              <a:extLst>
                <a:ext uri="{FF2B5EF4-FFF2-40B4-BE49-F238E27FC236}">
                  <a16:creationId xmlns:a16="http://schemas.microsoft.com/office/drawing/2014/main" id="{3C7BC8A0-E648-53B4-86D5-A1CFC91115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416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9" name="Picture 2" descr="PDF - Wikipedia">
              <a:extLst>
                <a:ext uri="{FF2B5EF4-FFF2-40B4-BE49-F238E27FC236}">
                  <a16:creationId xmlns:a16="http://schemas.microsoft.com/office/drawing/2014/main" id="{A930CCD1-7A15-FE7C-E05D-323F94937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715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0" name="Picture 2" descr="PDF - Wikipedia">
              <a:extLst>
                <a:ext uri="{FF2B5EF4-FFF2-40B4-BE49-F238E27FC236}">
                  <a16:creationId xmlns:a16="http://schemas.microsoft.com/office/drawing/2014/main" id="{BD516CD3-5EBD-F6BB-8C30-8A13E8167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014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1" name="Picture 2" descr="PDF - Wikipedia">
              <a:extLst>
                <a:ext uri="{FF2B5EF4-FFF2-40B4-BE49-F238E27FC236}">
                  <a16:creationId xmlns:a16="http://schemas.microsoft.com/office/drawing/2014/main" id="{AAF58B36-CF47-36C9-34ED-B841EBC48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313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2" name="Picture 2" descr="PDF - Wikipedia">
              <a:extLst>
                <a:ext uri="{FF2B5EF4-FFF2-40B4-BE49-F238E27FC236}">
                  <a16:creationId xmlns:a16="http://schemas.microsoft.com/office/drawing/2014/main" id="{CA9698D6-F5D3-A3F2-7868-4DEF5DBC9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612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3" name="Picture 2" descr="PDF - Wikipedia">
              <a:extLst>
                <a:ext uri="{FF2B5EF4-FFF2-40B4-BE49-F238E27FC236}">
                  <a16:creationId xmlns:a16="http://schemas.microsoft.com/office/drawing/2014/main" id="{796F42C6-C8DB-C0CC-D1B3-35C0DF19D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911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4" name="Picture 2" descr="PDF - Wikipedia">
              <a:extLst>
                <a:ext uri="{FF2B5EF4-FFF2-40B4-BE49-F238E27FC236}">
                  <a16:creationId xmlns:a16="http://schemas.microsoft.com/office/drawing/2014/main" id="{9E17F29E-20C0-1411-E62C-49E43E6CF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10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5" name="Picture 2" descr="PDF - Wikipedia">
              <a:extLst>
                <a:ext uri="{FF2B5EF4-FFF2-40B4-BE49-F238E27FC236}">
                  <a16:creationId xmlns:a16="http://schemas.microsoft.com/office/drawing/2014/main" id="{52748682-80C5-0983-8622-293B1E645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509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6" name="Picture 2" descr="PDF - Wikipedia">
              <a:extLst>
                <a:ext uri="{FF2B5EF4-FFF2-40B4-BE49-F238E27FC236}">
                  <a16:creationId xmlns:a16="http://schemas.microsoft.com/office/drawing/2014/main" id="{B731CD00-67D1-FF52-917E-8A14096F4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8808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7" name="Picture 2" descr="PDF - Wikipedia">
              <a:extLst>
                <a:ext uri="{FF2B5EF4-FFF2-40B4-BE49-F238E27FC236}">
                  <a16:creationId xmlns:a16="http://schemas.microsoft.com/office/drawing/2014/main" id="{1E9523B2-C977-809F-24AA-65FE03A6F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107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8" name="Picture 2" descr="PDF - Wikipedia">
              <a:extLst>
                <a:ext uri="{FF2B5EF4-FFF2-40B4-BE49-F238E27FC236}">
                  <a16:creationId xmlns:a16="http://schemas.microsoft.com/office/drawing/2014/main" id="{8F0981EF-8F60-F21C-60BE-CB9427E2BA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5406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9" name="Picture 2" descr="PDF - Wikipedia">
              <a:extLst>
                <a:ext uri="{FF2B5EF4-FFF2-40B4-BE49-F238E27FC236}">
                  <a16:creationId xmlns:a16="http://schemas.microsoft.com/office/drawing/2014/main" id="{6EE75B38-1F28-3EB1-6300-1FCA7B7A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705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0" name="Picture 2" descr="PDF - Wikipedia">
              <a:extLst>
                <a:ext uri="{FF2B5EF4-FFF2-40B4-BE49-F238E27FC236}">
                  <a16:creationId xmlns:a16="http://schemas.microsoft.com/office/drawing/2014/main" id="{8EA79121-0CB9-A613-F6A9-474EB4779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004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1" name="Picture 2" descr="PDF - Wikipedia">
              <a:extLst>
                <a:ext uri="{FF2B5EF4-FFF2-40B4-BE49-F238E27FC236}">
                  <a16:creationId xmlns:a16="http://schemas.microsoft.com/office/drawing/2014/main" id="{0F76850B-E384-0AC5-2ACE-2F64DE9F7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303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2" name="Picture 2" descr="PDF - Wikipedia">
              <a:extLst>
                <a:ext uri="{FF2B5EF4-FFF2-40B4-BE49-F238E27FC236}">
                  <a16:creationId xmlns:a16="http://schemas.microsoft.com/office/drawing/2014/main" id="{48C7AD84-F43A-2C46-5B1E-E1F254D755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602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3" name="Picture 2" descr="PDF - Wikipedia">
              <a:extLst>
                <a:ext uri="{FF2B5EF4-FFF2-40B4-BE49-F238E27FC236}">
                  <a16:creationId xmlns:a16="http://schemas.microsoft.com/office/drawing/2014/main" id="{B5A75893-C737-0B5F-2081-677D9D3EA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6901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4" name="Picture 2" descr="PDF - Wikipedia">
              <a:extLst>
                <a:ext uri="{FF2B5EF4-FFF2-40B4-BE49-F238E27FC236}">
                  <a16:creationId xmlns:a16="http://schemas.microsoft.com/office/drawing/2014/main" id="{845DA43D-465E-76D1-2250-9E1B5051E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201" y="2106596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5" name="Picture 2" descr="PDF - Wikipedia">
              <a:extLst>
                <a:ext uri="{FF2B5EF4-FFF2-40B4-BE49-F238E27FC236}">
                  <a16:creationId xmlns:a16="http://schemas.microsoft.com/office/drawing/2014/main" id="{87FC61D4-FA99-760E-D7BF-EBB15537FD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323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6" name="Picture 2" descr="PDF - Wikipedia">
              <a:extLst>
                <a:ext uri="{FF2B5EF4-FFF2-40B4-BE49-F238E27FC236}">
                  <a16:creationId xmlns:a16="http://schemas.microsoft.com/office/drawing/2014/main" id="{B1E5668D-7EB3-6A4C-03A0-A32227A9D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622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7" name="Picture 2" descr="PDF - Wikipedia">
              <a:extLst>
                <a:ext uri="{FF2B5EF4-FFF2-40B4-BE49-F238E27FC236}">
                  <a16:creationId xmlns:a16="http://schemas.microsoft.com/office/drawing/2014/main" id="{5651770F-CFCF-13C2-4710-2C8A4EDED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921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8" name="Picture 2" descr="PDF - Wikipedia">
              <a:extLst>
                <a:ext uri="{FF2B5EF4-FFF2-40B4-BE49-F238E27FC236}">
                  <a16:creationId xmlns:a16="http://schemas.microsoft.com/office/drawing/2014/main" id="{6B2C0EC3-0DF1-1622-13E7-B48E8644F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220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9" name="Picture 2" descr="PDF - Wikipedia">
              <a:extLst>
                <a:ext uri="{FF2B5EF4-FFF2-40B4-BE49-F238E27FC236}">
                  <a16:creationId xmlns:a16="http://schemas.microsoft.com/office/drawing/2014/main" id="{C6621A8D-9029-4D07-796D-8884EA36A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519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0" name="Picture 2" descr="PDF - Wikipedia">
              <a:extLst>
                <a:ext uri="{FF2B5EF4-FFF2-40B4-BE49-F238E27FC236}">
                  <a16:creationId xmlns:a16="http://schemas.microsoft.com/office/drawing/2014/main" id="{2831BA6E-CE3D-63CE-8C28-C662FB98A1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818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1" name="Picture 2" descr="PDF - Wikipedia">
              <a:extLst>
                <a:ext uri="{FF2B5EF4-FFF2-40B4-BE49-F238E27FC236}">
                  <a16:creationId xmlns:a16="http://schemas.microsoft.com/office/drawing/2014/main" id="{0DEF8744-1D80-B616-172D-B0D21EFA5E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117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2" name="Picture 2" descr="PDF - Wikipedia">
              <a:extLst>
                <a:ext uri="{FF2B5EF4-FFF2-40B4-BE49-F238E27FC236}">
                  <a16:creationId xmlns:a16="http://schemas.microsoft.com/office/drawing/2014/main" id="{DFCE8F30-C0A3-6063-5866-EF0F26C37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416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3" name="Picture 2" descr="PDF - Wikipedia">
              <a:extLst>
                <a:ext uri="{FF2B5EF4-FFF2-40B4-BE49-F238E27FC236}">
                  <a16:creationId xmlns:a16="http://schemas.microsoft.com/office/drawing/2014/main" id="{7CB78715-FC97-9B07-495D-E0EDC0538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0715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4" name="Picture 2" descr="PDF - Wikipedia">
              <a:extLst>
                <a:ext uri="{FF2B5EF4-FFF2-40B4-BE49-F238E27FC236}">
                  <a16:creationId xmlns:a16="http://schemas.microsoft.com/office/drawing/2014/main" id="{052032E1-FF1B-8376-B511-9331C077E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014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5" name="Picture 2" descr="PDF - Wikipedia">
              <a:extLst>
                <a:ext uri="{FF2B5EF4-FFF2-40B4-BE49-F238E27FC236}">
                  <a16:creationId xmlns:a16="http://schemas.microsoft.com/office/drawing/2014/main" id="{28F1CCBE-7FAC-14BE-4313-DC09A8EBF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7313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6" name="Picture 2" descr="PDF - Wikipedia">
              <a:extLst>
                <a:ext uri="{FF2B5EF4-FFF2-40B4-BE49-F238E27FC236}">
                  <a16:creationId xmlns:a16="http://schemas.microsoft.com/office/drawing/2014/main" id="{B8EEE0D4-169A-743A-465B-C7D0B4D73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612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7" name="Picture 2" descr="PDF - Wikipedia">
              <a:extLst>
                <a:ext uri="{FF2B5EF4-FFF2-40B4-BE49-F238E27FC236}">
                  <a16:creationId xmlns:a16="http://schemas.microsoft.com/office/drawing/2014/main" id="{8406768C-0239-903E-047B-77BB5176B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911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8" name="Picture 2" descr="PDF - Wikipedia">
              <a:extLst>
                <a:ext uri="{FF2B5EF4-FFF2-40B4-BE49-F238E27FC236}">
                  <a16:creationId xmlns:a16="http://schemas.microsoft.com/office/drawing/2014/main" id="{66E74311-83BF-A176-CA5C-AD0356A77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210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" name="Picture 2" descr="PDF - Wikipedia">
              <a:extLst>
                <a:ext uri="{FF2B5EF4-FFF2-40B4-BE49-F238E27FC236}">
                  <a16:creationId xmlns:a16="http://schemas.microsoft.com/office/drawing/2014/main" id="{02E75065-221A-FF05-EC92-E6F1BBD9E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509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0" name="Picture 2" descr="PDF - Wikipedia">
              <a:extLst>
                <a:ext uri="{FF2B5EF4-FFF2-40B4-BE49-F238E27FC236}">
                  <a16:creationId xmlns:a16="http://schemas.microsoft.com/office/drawing/2014/main" id="{DFE6D248-6DCB-C0AB-EB8B-FCA60E56F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8808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1" name="Picture 2" descr="PDF - Wikipedia">
              <a:extLst>
                <a:ext uri="{FF2B5EF4-FFF2-40B4-BE49-F238E27FC236}">
                  <a16:creationId xmlns:a16="http://schemas.microsoft.com/office/drawing/2014/main" id="{43F4ED01-715E-57D6-09FF-9E443462C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7107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2" name="Picture 2" descr="PDF - Wikipedia">
              <a:extLst>
                <a:ext uri="{FF2B5EF4-FFF2-40B4-BE49-F238E27FC236}">
                  <a16:creationId xmlns:a16="http://schemas.microsoft.com/office/drawing/2014/main" id="{9F1203FA-D261-1D76-7AAE-688763A761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5406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3" name="Picture 2" descr="PDF - Wikipedia">
              <a:extLst>
                <a:ext uri="{FF2B5EF4-FFF2-40B4-BE49-F238E27FC236}">
                  <a16:creationId xmlns:a16="http://schemas.microsoft.com/office/drawing/2014/main" id="{9B9B4AF6-2AA7-DBFB-64CA-456B3B9E43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705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4" name="Picture 2" descr="PDF - Wikipedia">
              <a:extLst>
                <a:ext uri="{FF2B5EF4-FFF2-40B4-BE49-F238E27FC236}">
                  <a16:creationId xmlns:a16="http://schemas.microsoft.com/office/drawing/2014/main" id="{2AD51C15-F5DC-5119-3AE1-85E26A99B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2004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5" name="Picture 2" descr="PDF - Wikipedia">
              <a:extLst>
                <a:ext uri="{FF2B5EF4-FFF2-40B4-BE49-F238E27FC236}">
                  <a16:creationId xmlns:a16="http://schemas.microsoft.com/office/drawing/2014/main" id="{14D5C7E9-7FE9-9394-CB30-9BE9524D44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303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6" name="Picture 2" descr="PDF - Wikipedia">
              <a:extLst>
                <a:ext uri="{FF2B5EF4-FFF2-40B4-BE49-F238E27FC236}">
                  <a16:creationId xmlns:a16="http://schemas.microsoft.com/office/drawing/2014/main" id="{0280015F-6EAA-A7FF-ED85-EDF9D599AB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8602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7" name="Picture 2" descr="PDF - Wikipedia">
              <a:extLst>
                <a:ext uri="{FF2B5EF4-FFF2-40B4-BE49-F238E27FC236}">
                  <a16:creationId xmlns:a16="http://schemas.microsoft.com/office/drawing/2014/main" id="{734A3C1B-FB1F-7D4A-0E5E-2C12191F13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6901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8" name="Picture 2" descr="PDF - Wikipedia">
              <a:extLst>
                <a:ext uri="{FF2B5EF4-FFF2-40B4-BE49-F238E27FC236}">
                  <a16:creationId xmlns:a16="http://schemas.microsoft.com/office/drawing/2014/main" id="{9B2FA495-9CCF-4FFA-E447-A4F722B334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5201" y="2500337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9" name="Picture 2" descr="PDF - Wikipedia">
              <a:extLst>
                <a:ext uri="{FF2B5EF4-FFF2-40B4-BE49-F238E27FC236}">
                  <a16:creationId xmlns:a16="http://schemas.microsoft.com/office/drawing/2014/main" id="{B9740278-C4A9-70BE-17EF-D16E31B89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02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0" name="Picture 2" descr="PDF - Wikipedia">
              <a:extLst>
                <a:ext uri="{FF2B5EF4-FFF2-40B4-BE49-F238E27FC236}">
                  <a16:creationId xmlns:a16="http://schemas.microsoft.com/office/drawing/2014/main" id="{06B96CA2-43AE-47EB-233D-6639FDAC76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701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1" name="Picture 2" descr="PDF - Wikipedia">
              <a:extLst>
                <a:ext uri="{FF2B5EF4-FFF2-40B4-BE49-F238E27FC236}">
                  <a16:creationId xmlns:a16="http://schemas.microsoft.com/office/drawing/2014/main" id="{3C245AB8-32B8-A384-C05B-0998BFCEB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00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2" name="Picture 2" descr="PDF - Wikipedia">
              <a:extLst>
                <a:ext uri="{FF2B5EF4-FFF2-40B4-BE49-F238E27FC236}">
                  <a16:creationId xmlns:a16="http://schemas.microsoft.com/office/drawing/2014/main" id="{954685A3-EA03-3D45-243A-1F71003C4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99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3" name="Picture 2" descr="PDF - Wikipedia">
              <a:extLst>
                <a:ext uri="{FF2B5EF4-FFF2-40B4-BE49-F238E27FC236}">
                  <a16:creationId xmlns:a16="http://schemas.microsoft.com/office/drawing/2014/main" id="{0B2DF339-4D7A-E6A3-0E79-6649BF3E1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598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4" name="Picture 2" descr="PDF - Wikipedia">
              <a:extLst>
                <a:ext uri="{FF2B5EF4-FFF2-40B4-BE49-F238E27FC236}">
                  <a16:creationId xmlns:a16="http://schemas.microsoft.com/office/drawing/2014/main" id="{3FE75CD4-922F-0612-F1E3-9B1267409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7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5" name="Picture 2" descr="PDF - Wikipedia">
              <a:extLst>
                <a:ext uri="{FF2B5EF4-FFF2-40B4-BE49-F238E27FC236}">
                  <a16:creationId xmlns:a16="http://schemas.microsoft.com/office/drawing/2014/main" id="{23EF9983-5BDC-296F-1795-CC3FBF1C7D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196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6" name="Picture 2" descr="PDF - Wikipedia">
              <a:extLst>
                <a:ext uri="{FF2B5EF4-FFF2-40B4-BE49-F238E27FC236}">
                  <a16:creationId xmlns:a16="http://schemas.microsoft.com/office/drawing/2014/main" id="{6965B00F-AF47-27CE-42EB-CF3A82BBD1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495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7" name="Picture 2" descr="PDF - Wikipedia">
              <a:extLst>
                <a:ext uri="{FF2B5EF4-FFF2-40B4-BE49-F238E27FC236}">
                  <a16:creationId xmlns:a16="http://schemas.microsoft.com/office/drawing/2014/main" id="{C6022DFB-6506-460B-189B-06E9542940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794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8" name="Picture 2" descr="PDF - Wikipedia">
              <a:extLst>
                <a:ext uri="{FF2B5EF4-FFF2-40B4-BE49-F238E27FC236}">
                  <a16:creationId xmlns:a16="http://schemas.microsoft.com/office/drawing/2014/main" id="{FFF99FF6-A4DA-35E5-0574-34D95B48A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93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9" name="Picture 2" descr="PDF - Wikipedia">
              <a:extLst>
                <a:ext uri="{FF2B5EF4-FFF2-40B4-BE49-F238E27FC236}">
                  <a16:creationId xmlns:a16="http://schemas.microsoft.com/office/drawing/2014/main" id="{9EC80665-07D8-A0A3-FAD6-DE3030DE62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392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0" name="Picture 2" descr="PDF - Wikipedia">
              <a:extLst>
                <a:ext uri="{FF2B5EF4-FFF2-40B4-BE49-F238E27FC236}">
                  <a16:creationId xmlns:a16="http://schemas.microsoft.com/office/drawing/2014/main" id="{8FC5058E-D4D2-F90E-B45D-828BB6FCC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691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1" name="Picture 2" descr="PDF - Wikipedia">
              <a:extLst>
                <a:ext uri="{FF2B5EF4-FFF2-40B4-BE49-F238E27FC236}">
                  <a16:creationId xmlns:a16="http://schemas.microsoft.com/office/drawing/2014/main" id="{5EBF73EA-1FC0-329E-78B3-FACFDBA4E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990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2" name="Picture 2" descr="PDF - Wikipedia">
              <a:extLst>
                <a:ext uri="{FF2B5EF4-FFF2-40B4-BE49-F238E27FC236}">
                  <a16:creationId xmlns:a16="http://schemas.microsoft.com/office/drawing/2014/main" id="{28733F50-3015-7C99-D1C1-17B32C63B2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289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3" name="Picture 2" descr="PDF - Wikipedia">
              <a:extLst>
                <a:ext uri="{FF2B5EF4-FFF2-40B4-BE49-F238E27FC236}">
                  <a16:creationId xmlns:a16="http://schemas.microsoft.com/office/drawing/2014/main" id="{53CD0ED9-92B8-DE25-60A3-EBEDEA1F57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588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4" name="Picture 2" descr="PDF - Wikipedia">
              <a:extLst>
                <a:ext uri="{FF2B5EF4-FFF2-40B4-BE49-F238E27FC236}">
                  <a16:creationId xmlns:a16="http://schemas.microsoft.com/office/drawing/2014/main" id="{3D35575B-35B0-BB2F-55DA-152DF48DD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87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5" name="Picture 2" descr="PDF - Wikipedia">
              <a:extLst>
                <a:ext uri="{FF2B5EF4-FFF2-40B4-BE49-F238E27FC236}">
                  <a16:creationId xmlns:a16="http://schemas.microsoft.com/office/drawing/2014/main" id="{B4FE0539-C641-DD16-BC0D-0BE5D764E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186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6" name="Picture 2" descr="PDF - Wikipedia">
              <a:extLst>
                <a:ext uri="{FF2B5EF4-FFF2-40B4-BE49-F238E27FC236}">
                  <a16:creationId xmlns:a16="http://schemas.microsoft.com/office/drawing/2014/main" id="{8F0CDA34-88F6-A226-C87A-5060689E7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85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7" name="Picture 2" descr="PDF - Wikipedia">
              <a:extLst>
                <a:ext uri="{FF2B5EF4-FFF2-40B4-BE49-F238E27FC236}">
                  <a16:creationId xmlns:a16="http://schemas.microsoft.com/office/drawing/2014/main" id="{AD52317E-C7C1-3D94-9C4E-04004B615F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784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8" name="Picture 2" descr="PDF - Wikipedia">
              <a:extLst>
                <a:ext uri="{FF2B5EF4-FFF2-40B4-BE49-F238E27FC236}">
                  <a16:creationId xmlns:a16="http://schemas.microsoft.com/office/drawing/2014/main" id="{4F493EC2-CF13-2550-5042-C2606B4A2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083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9" name="Picture 2" descr="PDF - Wikipedia">
              <a:extLst>
                <a:ext uri="{FF2B5EF4-FFF2-40B4-BE49-F238E27FC236}">
                  <a16:creationId xmlns:a16="http://schemas.microsoft.com/office/drawing/2014/main" id="{4674BF62-6FDD-10A1-FEC3-996046588A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382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0" name="Picture 2" descr="PDF - Wikipedia">
              <a:extLst>
                <a:ext uri="{FF2B5EF4-FFF2-40B4-BE49-F238E27FC236}">
                  <a16:creationId xmlns:a16="http://schemas.microsoft.com/office/drawing/2014/main" id="{C737731D-D52D-8023-37DD-1C62B7316B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681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1" name="Picture 2" descr="PDF - Wikipedia">
              <a:extLst>
                <a:ext uri="{FF2B5EF4-FFF2-40B4-BE49-F238E27FC236}">
                  <a16:creationId xmlns:a16="http://schemas.microsoft.com/office/drawing/2014/main" id="{11A109FA-02EE-AB06-C6BF-49B4D52283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980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2" name="Picture 2" descr="PDF - Wikipedia">
              <a:extLst>
                <a:ext uri="{FF2B5EF4-FFF2-40B4-BE49-F238E27FC236}">
                  <a16:creationId xmlns:a16="http://schemas.microsoft.com/office/drawing/2014/main" id="{E6285149-1F2C-D065-17B1-E2447C1D6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8280" y="2894078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3" name="Picture 2" descr="PDF - Wikipedia">
              <a:extLst>
                <a:ext uri="{FF2B5EF4-FFF2-40B4-BE49-F238E27FC236}">
                  <a16:creationId xmlns:a16="http://schemas.microsoft.com/office/drawing/2014/main" id="{A4F33589-FB06-252B-6CCD-558311D74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02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4" name="Picture 2" descr="PDF - Wikipedia">
              <a:extLst>
                <a:ext uri="{FF2B5EF4-FFF2-40B4-BE49-F238E27FC236}">
                  <a16:creationId xmlns:a16="http://schemas.microsoft.com/office/drawing/2014/main" id="{1EC06126-DD0D-9ECC-6E80-3E80F4215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701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5" name="Picture 2" descr="PDF - Wikipedia">
              <a:extLst>
                <a:ext uri="{FF2B5EF4-FFF2-40B4-BE49-F238E27FC236}">
                  <a16:creationId xmlns:a16="http://schemas.microsoft.com/office/drawing/2014/main" id="{9CF8E41D-D038-DED6-B922-189FC9BC4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00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6" name="Picture 2" descr="PDF - Wikipedia">
              <a:extLst>
                <a:ext uri="{FF2B5EF4-FFF2-40B4-BE49-F238E27FC236}">
                  <a16:creationId xmlns:a16="http://schemas.microsoft.com/office/drawing/2014/main" id="{133439E6-DCBF-0F39-5CE3-5AE8D75F8D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99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7" name="Picture 2" descr="PDF - Wikipedia">
              <a:extLst>
                <a:ext uri="{FF2B5EF4-FFF2-40B4-BE49-F238E27FC236}">
                  <a16:creationId xmlns:a16="http://schemas.microsoft.com/office/drawing/2014/main" id="{824F2DDC-DCA4-931F-EDC5-9095C2AB3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598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8" name="Picture 2" descr="PDF - Wikipedia">
              <a:extLst>
                <a:ext uri="{FF2B5EF4-FFF2-40B4-BE49-F238E27FC236}">
                  <a16:creationId xmlns:a16="http://schemas.microsoft.com/office/drawing/2014/main" id="{D00478A9-FEB1-8558-7367-DF94D1FBA1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7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9" name="Picture 2" descr="PDF - Wikipedia">
              <a:extLst>
                <a:ext uri="{FF2B5EF4-FFF2-40B4-BE49-F238E27FC236}">
                  <a16:creationId xmlns:a16="http://schemas.microsoft.com/office/drawing/2014/main" id="{B26248A8-3156-DD4A-7D65-446EDA9FB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196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0" name="Picture 2" descr="PDF - Wikipedia">
              <a:extLst>
                <a:ext uri="{FF2B5EF4-FFF2-40B4-BE49-F238E27FC236}">
                  <a16:creationId xmlns:a16="http://schemas.microsoft.com/office/drawing/2014/main" id="{5F385B9A-2619-8F27-FE6F-2B649339A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495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1" name="Picture 2" descr="PDF - Wikipedia">
              <a:extLst>
                <a:ext uri="{FF2B5EF4-FFF2-40B4-BE49-F238E27FC236}">
                  <a16:creationId xmlns:a16="http://schemas.microsoft.com/office/drawing/2014/main" id="{2DE32B32-6955-E598-E2C7-62AA2EBA6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794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2" name="Picture 2" descr="PDF - Wikipedia">
              <a:extLst>
                <a:ext uri="{FF2B5EF4-FFF2-40B4-BE49-F238E27FC236}">
                  <a16:creationId xmlns:a16="http://schemas.microsoft.com/office/drawing/2014/main" id="{7314D733-2642-0444-6733-8D48B9084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93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3" name="Picture 2" descr="PDF - Wikipedia">
              <a:extLst>
                <a:ext uri="{FF2B5EF4-FFF2-40B4-BE49-F238E27FC236}">
                  <a16:creationId xmlns:a16="http://schemas.microsoft.com/office/drawing/2014/main" id="{C234149E-2A34-706A-11D3-EC4735D31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392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4" name="Picture 2" descr="PDF - Wikipedia">
              <a:extLst>
                <a:ext uri="{FF2B5EF4-FFF2-40B4-BE49-F238E27FC236}">
                  <a16:creationId xmlns:a16="http://schemas.microsoft.com/office/drawing/2014/main" id="{9BA431FD-C765-E663-13D5-09062FB94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691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5" name="Picture 2" descr="PDF - Wikipedia">
              <a:extLst>
                <a:ext uri="{FF2B5EF4-FFF2-40B4-BE49-F238E27FC236}">
                  <a16:creationId xmlns:a16="http://schemas.microsoft.com/office/drawing/2014/main" id="{1D624132-27A7-9AAD-F4DF-74E3FBE12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990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6" name="Picture 2" descr="PDF - Wikipedia">
              <a:extLst>
                <a:ext uri="{FF2B5EF4-FFF2-40B4-BE49-F238E27FC236}">
                  <a16:creationId xmlns:a16="http://schemas.microsoft.com/office/drawing/2014/main" id="{761FDEAE-82FF-F8D6-0A3C-A8EDDB43D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289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7" name="Picture 2" descr="PDF - Wikipedia">
              <a:extLst>
                <a:ext uri="{FF2B5EF4-FFF2-40B4-BE49-F238E27FC236}">
                  <a16:creationId xmlns:a16="http://schemas.microsoft.com/office/drawing/2014/main" id="{5F85AE75-5969-1507-5EEA-486739205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588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8" name="Picture 2" descr="PDF - Wikipedia">
              <a:extLst>
                <a:ext uri="{FF2B5EF4-FFF2-40B4-BE49-F238E27FC236}">
                  <a16:creationId xmlns:a16="http://schemas.microsoft.com/office/drawing/2014/main" id="{3FBAD662-2178-E2C2-4AA0-B9F939EEA1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87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9" name="Picture 2" descr="PDF - Wikipedia">
              <a:extLst>
                <a:ext uri="{FF2B5EF4-FFF2-40B4-BE49-F238E27FC236}">
                  <a16:creationId xmlns:a16="http://schemas.microsoft.com/office/drawing/2014/main" id="{0026F92F-3201-7ECC-DC0D-A72DE4230D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186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0" name="Picture 2" descr="PDF - Wikipedia">
              <a:extLst>
                <a:ext uri="{FF2B5EF4-FFF2-40B4-BE49-F238E27FC236}">
                  <a16:creationId xmlns:a16="http://schemas.microsoft.com/office/drawing/2014/main" id="{EB1FE203-FAC4-1A9B-6A16-A0D70B89D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85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1" name="Picture 2" descr="PDF - Wikipedia">
              <a:extLst>
                <a:ext uri="{FF2B5EF4-FFF2-40B4-BE49-F238E27FC236}">
                  <a16:creationId xmlns:a16="http://schemas.microsoft.com/office/drawing/2014/main" id="{FA2899FA-E261-22A3-A837-7D60138C4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784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2" name="Picture 2" descr="PDF - Wikipedia">
              <a:extLst>
                <a:ext uri="{FF2B5EF4-FFF2-40B4-BE49-F238E27FC236}">
                  <a16:creationId xmlns:a16="http://schemas.microsoft.com/office/drawing/2014/main" id="{078F8D72-E49A-1AF0-4530-C7D42B411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083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3" name="Picture 2" descr="PDF - Wikipedia">
              <a:extLst>
                <a:ext uri="{FF2B5EF4-FFF2-40B4-BE49-F238E27FC236}">
                  <a16:creationId xmlns:a16="http://schemas.microsoft.com/office/drawing/2014/main" id="{EF13F0EE-E190-790D-BA5F-AE7BA66D8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382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4" name="Picture 2" descr="PDF - Wikipedia">
              <a:extLst>
                <a:ext uri="{FF2B5EF4-FFF2-40B4-BE49-F238E27FC236}">
                  <a16:creationId xmlns:a16="http://schemas.microsoft.com/office/drawing/2014/main" id="{65033DB1-9471-9A46-AC37-C6FC62DEAC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681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5" name="Picture 2" descr="PDF - Wikipedia">
              <a:extLst>
                <a:ext uri="{FF2B5EF4-FFF2-40B4-BE49-F238E27FC236}">
                  <a16:creationId xmlns:a16="http://schemas.microsoft.com/office/drawing/2014/main" id="{A9F2D008-2CBD-22C5-367E-BCCF9E85B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980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6" name="Picture 2" descr="PDF - Wikipedia">
              <a:extLst>
                <a:ext uri="{FF2B5EF4-FFF2-40B4-BE49-F238E27FC236}">
                  <a16:creationId xmlns:a16="http://schemas.microsoft.com/office/drawing/2014/main" id="{322ADBCF-0699-22D4-8652-B603AB3F7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8280" y="3287819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7" name="Picture 2" descr="PDF - Wikipedia">
              <a:extLst>
                <a:ext uri="{FF2B5EF4-FFF2-40B4-BE49-F238E27FC236}">
                  <a16:creationId xmlns:a16="http://schemas.microsoft.com/office/drawing/2014/main" id="{584E502A-B11C-6FB4-61EE-8587D56A3D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02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8" name="Picture 2" descr="PDF - Wikipedia">
              <a:extLst>
                <a:ext uri="{FF2B5EF4-FFF2-40B4-BE49-F238E27FC236}">
                  <a16:creationId xmlns:a16="http://schemas.microsoft.com/office/drawing/2014/main" id="{77ECBF47-C76F-141D-CF3A-AC4EC9C30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701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9" name="Picture 2" descr="PDF - Wikipedia">
              <a:extLst>
                <a:ext uri="{FF2B5EF4-FFF2-40B4-BE49-F238E27FC236}">
                  <a16:creationId xmlns:a16="http://schemas.microsoft.com/office/drawing/2014/main" id="{00C5F779-77B7-7F9B-E527-E34A3FF310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00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0" name="Picture 2" descr="PDF - Wikipedia">
              <a:extLst>
                <a:ext uri="{FF2B5EF4-FFF2-40B4-BE49-F238E27FC236}">
                  <a16:creationId xmlns:a16="http://schemas.microsoft.com/office/drawing/2014/main" id="{9A405B1A-52D3-8DFF-EEC6-150CB0521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99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" name="Picture 2" descr="PDF - Wikipedia">
              <a:extLst>
                <a:ext uri="{FF2B5EF4-FFF2-40B4-BE49-F238E27FC236}">
                  <a16:creationId xmlns:a16="http://schemas.microsoft.com/office/drawing/2014/main" id="{62AB6288-F0E3-1E60-913D-1EAF46818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598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" name="Picture 2" descr="PDF - Wikipedia">
              <a:extLst>
                <a:ext uri="{FF2B5EF4-FFF2-40B4-BE49-F238E27FC236}">
                  <a16:creationId xmlns:a16="http://schemas.microsoft.com/office/drawing/2014/main" id="{BB323316-646D-B45F-30D7-7E97AD8637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7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" name="Picture 2" descr="PDF - Wikipedia">
              <a:extLst>
                <a:ext uri="{FF2B5EF4-FFF2-40B4-BE49-F238E27FC236}">
                  <a16:creationId xmlns:a16="http://schemas.microsoft.com/office/drawing/2014/main" id="{F7E1F89C-62A4-A74A-7D18-7A498E28E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196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4" name="Picture 2" descr="PDF - Wikipedia">
              <a:extLst>
                <a:ext uri="{FF2B5EF4-FFF2-40B4-BE49-F238E27FC236}">
                  <a16:creationId xmlns:a16="http://schemas.microsoft.com/office/drawing/2014/main" id="{B2664D2E-16ED-1A03-9D1E-655BF62E2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495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5" name="Picture 2" descr="PDF - Wikipedia">
              <a:extLst>
                <a:ext uri="{FF2B5EF4-FFF2-40B4-BE49-F238E27FC236}">
                  <a16:creationId xmlns:a16="http://schemas.microsoft.com/office/drawing/2014/main" id="{29A95B85-8379-F136-51CA-ABEC44495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794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6" name="Picture 2" descr="PDF - Wikipedia">
              <a:extLst>
                <a:ext uri="{FF2B5EF4-FFF2-40B4-BE49-F238E27FC236}">
                  <a16:creationId xmlns:a16="http://schemas.microsoft.com/office/drawing/2014/main" id="{25FA093C-0DA7-CC0D-6763-B7099E1A5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93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7" name="Picture 2" descr="PDF - Wikipedia">
              <a:extLst>
                <a:ext uri="{FF2B5EF4-FFF2-40B4-BE49-F238E27FC236}">
                  <a16:creationId xmlns:a16="http://schemas.microsoft.com/office/drawing/2014/main" id="{7B7B566A-F7A3-6BCD-0557-D0E7F6086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392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8" name="Picture 2" descr="PDF - Wikipedia">
              <a:extLst>
                <a:ext uri="{FF2B5EF4-FFF2-40B4-BE49-F238E27FC236}">
                  <a16:creationId xmlns:a16="http://schemas.microsoft.com/office/drawing/2014/main" id="{8358BDFA-19FF-2B97-567A-A2CE88161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691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9" name="Picture 2" descr="PDF - Wikipedia">
              <a:extLst>
                <a:ext uri="{FF2B5EF4-FFF2-40B4-BE49-F238E27FC236}">
                  <a16:creationId xmlns:a16="http://schemas.microsoft.com/office/drawing/2014/main" id="{F1171B38-636E-860E-22E2-A2CB14890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990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0" name="Picture 2" descr="PDF - Wikipedia">
              <a:extLst>
                <a:ext uri="{FF2B5EF4-FFF2-40B4-BE49-F238E27FC236}">
                  <a16:creationId xmlns:a16="http://schemas.microsoft.com/office/drawing/2014/main" id="{01E8FFBC-354A-7DBB-2384-584BED810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289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1" name="Picture 2" descr="PDF - Wikipedia">
              <a:extLst>
                <a:ext uri="{FF2B5EF4-FFF2-40B4-BE49-F238E27FC236}">
                  <a16:creationId xmlns:a16="http://schemas.microsoft.com/office/drawing/2014/main" id="{7646FF26-E015-0E2E-F9F1-05656BC779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588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2" name="Picture 2" descr="PDF - Wikipedia">
              <a:extLst>
                <a:ext uri="{FF2B5EF4-FFF2-40B4-BE49-F238E27FC236}">
                  <a16:creationId xmlns:a16="http://schemas.microsoft.com/office/drawing/2014/main" id="{96351121-5AF7-ED21-0375-D3F543C0BC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87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3" name="Picture 2" descr="PDF - Wikipedia">
              <a:extLst>
                <a:ext uri="{FF2B5EF4-FFF2-40B4-BE49-F238E27FC236}">
                  <a16:creationId xmlns:a16="http://schemas.microsoft.com/office/drawing/2014/main" id="{689E33B2-C935-F907-E39E-A22453333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186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4" name="Picture 2" descr="PDF - Wikipedia">
              <a:extLst>
                <a:ext uri="{FF2B5EF4-FFF2-40B4-BE49-F238E27FC236}">
                  <a16:creationId xmlns:a16="http://schemas.microsoft.com/office/drawing/2014/main" id="{95914C23-9E93-801F-81D4-BEB1E38EC5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85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5" name="Picture 2" descr="PDF - Wikipedia">
              <a:extLst>
                <a:ext uri="{FF2B5EF4-FFF2-40B4-BE49-F238E27FC236}">
                  <a16:creationId xmlns:a16="http://schemas.microsoft.com/office/drawing/2014/main" id="{01B63D08-E065-875D-1FF1-F2B056273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784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6" name="Picture 2" descr="PDF - Wikipedia">
              <a:extLst>
                <a:ext uri="{FF2B5EF4-FFF2-40B4-BE49-F238E27FC236}">
                  <a16:creationId xmlns:a16="http://schemas.microsoft.com/office/drawing/2014/main" id="{2C63B5BC-CD9C-B805-2767-A84B861EF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083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7" name="Picture 2" descr="PDF - Wikipedia">
              <a:extLst>
                <a:ext uri="{FF2B5EF4-FFF2-40B4-BE49-F238E27FC236}">
                  <a16:creationId xmlns:a16="http://schemas.microsoft.com/office/drawing/2014/main" id="{0152179C-69BA-5EBE-4CAB-54EA37C65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382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8" name="Picture 2" descr="PDF - Wikipedia">
              <a:extLst>
                <a:ext uri="{FF2B5EF4-FFF2-40B4-BE49-F238E27FC236}">
                  <a16:creationId xmlns:a16="http://schemas.microsoft.com/office/drawing/2014/main" id="{9AE68AB2-41F5-BB4C-15FB-59DB8DA74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681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9" name="Picture 2" descr="PDF - Wikipedia">
              <a:extLst>
                <a:ext uri="{FF2B5EF4-FFF2-40B4-BE49-F238E27FC236}">
                  <a16:creationId xmlns:a16="http://schemas.microsoft.com/office/drawing/2014/main" id="{834A1940-AAD9-C251-01B3-8F0FECD08F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980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0" name="Picture 2" descr="PDF - Wikipedia">
              <a:extLst>
                <a:ext uri="{FF2B5EF4-FFF2-40B4-BE49-F238E27FC236}">
                  <a16:creationId xmlns:a16="http://schemas.microsoft.com/office/drawing/2014/main" id="{33EA485E-F9B5-BF4C-F01C-82F391213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8280" y="3681560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1" name="Picture 2" descr="PDF - Wikipedia">
              <a:extLst>
                <a:ext uri="{FF2B5EF4-FFF2-40B4-BE49-F238E27FC236}">
                  <a16:creationId xmlns:a16="http://schemas.microsoft.com/office/drawing/2014/main" id="{02027DE2-A18E-872C-B47C-877889351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02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2" name="Picture 2" descr="PDF - Wikipedia">
              <a:extLst>
                <a:ext uri="{FF2B5EF4-FFF2-40B4-BE49-F238E27FC236}">
                  <a16:creationId xmlns:a16="http://schemas.microsoft.com/office/drawing/2014/main" id="{B53A218A-FE56-39FA-D188-FC84D2B19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701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3" name="Picture 2" descr="PDF - Wikipedia">
              <a:extLst>
                <a:ext uri="{FF2B5EF4-FFF2-40B4-BE49-F238E27FC236}">
                  <a16:creationId xmlns:a16="http://schemas.microsoft.com/office/drawing/2014/main" id="{8CD4612B-B217-D054-721F-F61D02922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000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4" name="Picture 2" descr="PDF - Wikipedia">
              <a:extLst>
                <a:ext uri="{FF2B5EF4-FFF2-40B4-BE49-F238E27FC236}">
                  <a16:creationId xmlns:a16="http://schemas.microsoft.com/office/drawing/2014/main" id="{C54DDA69-B2BD-25F2-0D07-879B2EA7C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299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5" name="Picture 2" descr="PDF - Wikipedia">
              <a:extLst>
                <a:ext uri="{FF2B5EF4-FFF2-40B4-BE49-F238E27FC236}">
                  <a16:creationId xmlns:a16="http://schemas.microsoft.com/office/drawing/2014/main" id="{1B9B780B-C48C-F3E7-4890-2C0335F81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598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6" name="Picture 2" descr="PDF - Wikipedia">
              <a:extLst>
                <a:ext uri="{FF2B5EF4-FFF2-40B4-BE49-F238E27FC236}">
                  <a16:creationId xmlns:a16="http://schemas.microsoft.com/office/drawing/2014/main" id="{F322F5B7-2D62-2EC9-65A1-63475AFED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897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7" name="Picture 2" descr="PDF - Wikipedia">
              <a:extLst>
                <a:ext uri="{FF2B5EF4-FFF2-40B4-BE49-F238E27FC236}">
                  <a16:creationId xmlns:a16="http://schemas.microsoft.com/office/drawing/2014/main" id="{CB2DC79C-2A97-086B-FB3A-8549A60D7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196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8" name="Picture 2" descr="PDF - Wikipedia">
              <a:extLst>
                <a:ext uri="{FF2B5EF4-FFF2-40B4-BE49-F238E27FC236}">
                  <a16:creationId xmlns:a16="http://schemas.microsoft.com/office/drawing/2014/main" id="{44108909-D906-9F27-9D8E-577BA006BF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5495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9" name="Picture 2" descr="PDF - Wikipedia">
              <a:extLst>
                <a:ext uri="{FF2B5EF4-FFF2-40B4-BE49-F238E27FC236}">
                  <a16:creationId xmlns:a16="http://schemas.microsoft.com/office/drawing/2014/main" id="{414DD691-2AD9-262E-CF44-1A491114B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794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0" name="Picture 2" descr="PDF - Wikipedia">
              <a:extLst>
                <a:ext uri="{FF2B5EF4-FFF2-40B4-BE49-F238E27FC236}">
                  <a16:creationId xmlns:a16="http://schemas.microsoft.com/office/drawing/2014/main" id="{3530C2CA-9E78-57B2-2053-644100C693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93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1" name="Picture 2" descr="PDF - Wikipedia">
              <a:extLst>
                <a:ext uri="{FF2B5EF4-FFF2-40B4-BE49-F238E27FC236}">
                  <a16:creationId xmlns:a16="http://schemas.microsoft.com/office/drawing/2014/main" id="{7ED49F7C-EF82-E273-D78B-4CF95B4E71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0392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" name="Picture 2" descr="PDF - Wikipedia">
              <a:extLst>
                <a:ext uri="{FF2B5EF4-FFF2-40B4-BE49-F238E27FC236}">
                  <a16:creationId xmlns:a16="http://schemas.microsoft.com/office/drawing/2014/main" id="{CE1B4A26-3418-D6A7-A345-3D0ADCB77F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8691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3" name="Picture 2" descr="PDF - Wikipedia">
              <a:extLst>
                <a:ext uri="{FF2B5EF4-FFF2-40B4-BE49-F238E27FC236}">
                  <a16:creationId xmlns:a16="http://schemas.microsoft.com/office/drawing/2014/main" id="{8F54D06D-3C52-6E64-AECC-AFE729820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990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4" name="Picture 2" descr="PDF - Wikipedia">
              <a:extLst>
                <a:ext uri="{FF2B5EF4-FFF2-40B4-BE49-F238E27FC236}">
                  <a16:creationId xmlns:a16="http://schemas.microsoft.com/office/drawing/2014/main" id="{2E9AC264-2618-F77D-40D5-2653FBF5C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289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5" name="Picture 2" descr="PDF - Wikipedia">
              <a:extLst>
                <a:ext uri="{FF2B5EF4-FFF2-40B4-BE49-F238E27FC236}">
                  <a16:creationId xmlns:a16="http://schemas.microsoft.com/office/drawing/2014/main" id="{2BB9C367-A175-103D-F818-60EB32D440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3588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6" name="Picture 2" descr="PDF - Wikipedia">
              <a:extLst>
                <a:ext uri="{FF2B5EF4-FFF2-40B4-BE49-F238E27FC236}">
                  <a16:creationId xmlns:a16="http://schemas.microsoft.com/office/drawing/2014/main" id="{AC0819BE-410C-3813-B6E3-042A07AB30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1887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7" name="Picture 2" descr="PDF - Wikipedia">
              <a:extLst>
                <a:ext uri="{FF2B5EF4-FFF2-40B4-BE49-F238E27FC236}">
                  <a16:creationId xmlns:a16="http://schemas.microsoft.com/office/drawing/2014/main" id="{39BE2B2C-1E42-DB50-1758-BF87268BC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0186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8" name="Picture 2" descr="PDF - Wikipedia">
              <a:extLst>
                <a:ext uri="{FF2B5EF4-FFF2-40B4-BE49-F238E27FC236}">
                  <a16:creationId xmlns:a16="http://schemas.microsoft.com/office/drawing/2014/main" id="{012AE8D8-C2E4-1BFA-391E-12DC08234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485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9" name="Picture 2" descr="PDF - Wikipedia">
              <a:extLst>
                <a:ext uri="{FF2B5EF4-FFF2-40B4-BE49-F238E27FC236}">
                  <a16:creationId xmlns:a16="http://schemas.microsoft.com/office/drawing/2014/main" id="{33523F8A-9C30-E789-FBC0-6ABD00AC3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6784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0" name="Picture 2" descr="PDF - Wikipedia">
              <a:extLst>
                <a:ext uri="{FF2B5EF4-FFF2-40B4-BE49-F238E27FC236}">
                  <a16:creationId xmlns:a16="http://schemas.microsoft.com/office/drawing/2014/main" id="{E214CB2D-9419-51D3-C3AD-CF3868F9D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5083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1" name="Picture 2" descr="PDF - Wikipedia">
              <a:extLst>
                <a:ext uri="{FF2B5EF4-FFF2-40B4-BE49-F238E27FC236}">
                  <a16:creationId xmlns:a16="http://schemas.microsoft.com/office/drawing/2014/main" id="{9097E728-7598-6121-681B-A38F692C5A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382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2" name="Picture 2" descr="PDF - Wikipedia">
              <a:extLst>
                <a:ext uri="{FF2B5EF4-FFF2-40B4-BE49-F238E27FC236}">
                  <a16:creationId xmlns:a16="http://schemas.microsoft.com/office/drawing/2014/main" id="{78F32BB5-11C1-1D27-3B01-DD76A2EF11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681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3" name="Picture 2" descr="PDF - Wikipedia">
              <a:extLst>
                <a:ext uri="{FF2B5EF4-FFF2-40B4-BE49-F238E27FC236}">
                  <a16:creationId xmlns:a16="http://schemas.microsoft.com/office/drawing/2014/main" id="{DF6EF309-EF47-1CCF-1C18-8DB12C432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9980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4" name="Picture 2" descr="PDF - Wikipedia">
              <a:extLst>
                <a:ext uri="{FF2B5EF4-FFF2-40B4-BE49-F238E27FC236}">
                  <a16:creationId xmlns:a16="http://schemas.microsoft.com/office/drawing/2014/main" id="{786E642C-F57F-10BA-F716-422E67BA03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8280" y="4075301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5" name="Picture 2" descr="PDF - Wikipedia">
              <a:extLst>
                <a:ext uri="{FF2B5EF4-FFF2-40B4-BE49-F238E27FC236}">
                  <a16:creationId xmlns:a16="http://schemas.microsoft.com/office/drawing/2014/main" id="{938C0B11-3FF6-D65A-2303-567A0A362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481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6" name="Picture 2" descr="PDF - Wikipedia">
              <a:extLst>
                <a:ext uri="{FF2B5EF4-FFF2-40B4-BE49-F238E27FC236}">
                  <a16:creationId xmlns:a16="http://schemas.microsoft.com/office/drawing/2014/main" id="{3FF4D68E-FA96-3FB5-668C-07E640AAF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80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7" name="Picture 2" descr="PDF - Wikipedia">
              <a:extLst>
                <a:ext uri="{FF2B5EF4-FFF2-40B4-BE49-F238E27FC236}">
                  <a16:creationId xmlns:a16="http://schemas.microsoft.com/office/drawing/2014/main" id="{19B2CA58-DC66-CD52-9D9E-095DF8EAF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079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8" name="Picture 2" descr="PDF - Wikipedia">
              <a:extLst>
                <a:ext uri="{FF2B5EF4-FFF2-40B4-BE49-F238E27FC236}">
                  <a16:creationId xmlns:a16="http://schemas.microsoft.com/office/drawing/2014/main" id="{A3457B74-49E0-7135-89C0-F11C513CE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378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79" name="Picture 2" descr="PDF - Wikipedia">
              <a:extLst>
                <a:ext uri="{FF2B5EF4-FFF2-40B4-BE49-F238E27FC236}">
                  <a16:creationId xmlns:a16="http://schemas.microsoft.com/office/drawing/2014/main" id="{0DDD240E-6EFE-A3B4-ABF6-1D9199CAD8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677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0" name="Picture 2" descr="PDF - Wikipedia">
              <a:extLst>
                <a:ext uri="{FF2B5EF4-FFF2-40B4-BE49-F238E27FC236}">
                  <a16:creationId xmlns:a16="http://schemas.microsoft.com/office/drawing/2014/main" id="{2542F1FC-0E7B-7546-066C-4D69C2C9B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76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1" name="Picture 2" descr="PDF - Wikipedia">
              <a:extLst>
                <a:ext uri="{FF2B5EF4-FFF2-40B4-BE49-F238E27FC236}">
                  <a16:creationId xmlns:a16="http://schemas.microsoft.com/office/drawing/2014/main" id="{52961AE8-C112-EC86-8A0D-E8254A2BE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275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2" name="Picture 2" descr="PDF - Wikipedia">
              <a:extLst>
                <a:ext uri="{FF2B5EF4-FFF2-40B4-BE49-F238E27FC236}">
                  <a16:creationId xmlns:a16="http://schemas.microsoft.com/office/drawing/2014/main" id="{4588AFE9-4A6E-EFF9-20A1-F5A59480B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574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3" name="Picture 2" descr="PDF - Wikipedia">
              <a:extLst>
                <a:ext uri="{FF2B5EF4-FFF2-40B4-BE49-F238E27FC236}">
                  <a16:creationId xmlns:a16="http://schemas.microsoft.com/office/drawing/2014/main" id="{EAABF54D-70DD-212B-424F-DAE21A561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73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4" name="Picture 2" descr="PDF - Wikipedia">
              <a:extLst>
                <a:ext uri="{FF2B5EF4-FFF2-40B4-BE49-F238E27FC236}">
                  <a16:creationId xmlns:a16="http://schemas.microsoft.com/office/drawing/2014/main" id="{610F8B97-8881-BECD-3646-29842D61F0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172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5" name="Picture 2" descr="PDF - Wikipedia">
              <a:extLst>
                <a:ext uri="{FF2B5EF4-FFF2-40B4-BE49-F238E27FC236}">
                  <a16:creationId xmlns:a16="http://schemas.microsoft.com/office/drawing/2014/main" id="{BBA3AF88-8FC6-05B8-A51B-8AAFD38E15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471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6" name="Picture 2" descr="PDF - Wikipedia">
              <a:extLst>
                <a:ext uri="{FF2B5EF4-FFF2-40B4-BE49-F238E27FC236}">
                  <a16:creationId xmlns:a16="http://schemas.microsoft.com/office/drawing/2014/main" id="{DACD01CC-5468-54B1-16CD-970452C03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770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7" name="Picture 2" descr="PDF - Wikipedia">
              <a:extLst>
                <a:ext uri="{FF2B5EF4-FFF2-40B4-BE49-F238E27FC236}">
                  <a16:creationId xmlns:a16="http://schemas.microsoft.com/office/drawing/2014/main" id="{6494C1BA-104A-69E1-1BB0-4C24CFE0F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069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8" name="Picture 2" descr="PDF - Wikipedia">
              <a:extLst>
                <a:ext uri="{FF2B5EF4-FFF2-40B4-BE49-F238E27FC236}">
                  <a16:creationId xmlns:a16="http://schemas.microsoft.com/office/drawing/2014/main" id="{30E18AFC-FF88-374A-C11E-4D6F165216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68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89" name="Picture 2" descr="PDF - Wikipedia">
              <a:extLst>
                <a:ext uri="{FF2B5EF4-FFF2-40B4-BE49-F238E27FC236}">
                  <a16:creationId xmlns:a16="http://schemas.microsoft.com/office/drawing/2014/main" id="{6B5A77A8-F910-114B-2236-59D73F6F2D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667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0" name="Picture 2" descr="PDF - Wikipedia">
              <a:extLst>
                <a:ext uri="{FF2B5EF4-FFF2-40B4-BE49-F238E27FC236}">
                  <a16:creationId xmlns:a16="http://schemas.microsoft.com/office/drawing/2014/main" id="{7B703FCB-AF03-D277-F653-AF2FE314A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966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1" name="Picture 2" descr="PDF - Wikipedia">
              <a:extLst>
                <a:ext uri="{FF2B5EF4-FFF2-40B4-BE49-F238E27FC236}">
                  <a16:creationId xmlns:a16="http://schemas.microsoft.com/office/drawing/2014/main" id="{23289BE0-AA5F-1F90-4F9E-CB77020AA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265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" name="Picture 2" descr="PDF - Wikipedia">
              <a:extLst>
                <a:ext uri="{FF2B5EF4-FFF2-40B4-BE49-F238E27FC236}">
                  <a16:creationId xmlns:a16="http://schemas.microsoft.com/office/drawing/2014/main" id="{61F86DAD-75F8-D93E-4F3E-0582DDAF44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564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3" name="Picture 2" descr="PDF - Wikipedia">
              <a:extLst>
                <a:ext uri="{FF2B5EF4-FFF2-40B4-BE49-F238E27FC236}">
                  <a16:creationId xmlns:a16="http://schemas.microsoft.com/office/drawing/2014/main" id="{60C5A6C2-291C-5648-3CAD-FBCF198BF6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863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4" name="Picture 2" descr="PDF - Wikipedia">
              <a:extLst>
                <a:ext uri="{FF2B5EF4-FFF2-40B4-BE49-F238E27FC236}">
                  <a16:creationId xmlns:a16="http://schemas.microsoft.com/office/drawing/2014/main" id="{B7CA1DBE-EFA3-6623-5606-1513581EC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162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5" name="Picture 2" descr="PDF - Wikipedia">
              <a:extLst>
                <a:ext uri="{FF2B5EF4-FFF2-40B4-BE49-F238E27FC236}">
                  <a16:creationId xmlns:a16="http://schemas.microsoft.com/office/drawing/2014/main" id="{3984E248-89CE-76AB-74A2-A659362A9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461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6" name="Picture 2" descr="PDF - Wikipedia">
              <a:extLst>
                <a:ext uri="{FF2B5EF4-FFF2-40B4-BE49-F238E27FC236}">
                  <a16:creationId xmlns:a16="http://schemas.microsoft.com/office/drawing/2014/main" id="{2A0095ED-3CB6-8800-A7CA-B4A489CFD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60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7" name="Picture 2" descr="PDF - Wikipedia">
              <a:extLst>
                <a:ext uri="{FF2B5EF4-FFF2-40B4-BE49-F238E27FC236}">
                  <a16:creationId xmlns:a16="http://schemas.microsoft.com/office/drawing/2014/main" id="{FE625286-4CA9-EF87-D56E-378ADBC53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059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8" name="Picture 2" descr="PDF - Wikipedia">
              <a:extLst>
                <a:ext uri="{FF2B5EF4-FFF2-40B4-BE49-F238E27FC236}">
                  <a16:creationId xmlns:a16="http://schemas.microsoft.com/office/drawing/2014/main" id="{0AF15FBE-50D3-E733-375F-4C0B1E8354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359" y="4469042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9" name="Picture 2" descr="PDF - Wikipedia">
              <a:extLst>
                <a:ext uri="{FF2B5EF4-FFF2-40B4-BE49-F238E27FC236}">
                  <a16:creationId xmlns:a16="http://schemas.microsoft.com/office/drawing/2014/main" id="{FA4D6CC9-C940-0BF6-EE59-2763F0CD57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481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0" name="Picture 2" descr="PDF - Wikipedia">
              <a:extLst>
                <a:ext uri="{FF2B5EF4-FFF2-40B4-BE49-F238E27FC236}">
                  <a16:creationId xmlns:a16="http://schemas.microsoft.com/office/drawing/2014/main" id="{0DBA114C-6ABE-926C-EAFF-FCC8B200A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780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1" name="Picture 2" descr="PDF - Wikipedia">
              <a:extLst>
                <a:ext uri="{FF2B5EF4-FFF2-40B4-BE49-F238E27FC236}">
                  <a16:creationId xmlns:a16="http://schemas.microsoft.com/office/drawing/2014/main" id="{6C8675AC-54D3-74D6-9FB4-DE5E8E3AD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079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2" name="Picture 2" descr="PDF - Wikipedia">
              <a:extLst>
                <a:ext uri="{FF2B5EF4-FFF2-40B4-BE49-F238E27FC236}">
                  <a16:creationId xmlns:a16="http://schemas.microsoft.com/office/drawing/2014/main" id="{4D53EB99-A3C5-6087-C8FF-21122BA057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378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3" name="Picture 2" descr="PDF - Wikipedia">
              <a:extLst>
                <a:ext uri="{FF2B5EF4-FFF2-40B4-BE49-F238E27FC236}">
                  <a16:creationId xmlns:a16="http://schemas.microsoft.com/office/drawing/2014/main" id="{DAEEEED1-663E-2094-9F45-2F4AF16BE4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677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4" name="Picture 2" descr="PDF - Wikipedia">
              <a:extLst>
                <a:ext uri="{FF2B5EF4-FFF2-40B4-BE49-F238E27FC236}">
                  <a16:creationId xmlns:a16="http://schemas.microsoft.com/office/drawing/2014/main" id="{0C69AC5B-ACAF-83BD-09A7-A2D5DEEF1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1976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5" name="Picture 2" descr="PDF - Wikipedia">
              <a:extLst>
                <a:ext uri="{FF2B5EF4-FFF2-40B4-BE49-F238E27FC236}">
                  <a16:creationId xmlns:a16="http://schemas.microsoft.com/office/drawing/2014/main" id="{07DBB470-43FA-A104-0267-C8F33B9AF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0275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6" name="Picture 2" descr="PDF - Wikipedia">
              <a:extLst>
                <a:ext uri="{FF2B5EF4-FFF2-40B4-BE49-F238E27FC236}">
                  <a16:creationId xmlns:a16="http://schemas.microsoft.com/office/drawing/2014/main" id="{1CC7DE21-A702-44D5-80EB-9689DEEE0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574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7" name="Picture 2" descr="PDF - Wikipedia">
              <a:extLst>
                <a:ext uri="{FF2B5EF4-FFF2-40B4-BE49-F238E27FC236}">
                  <a16:creationId xmlns:a16="http://schemas.microsoft.com/office/drawing/2014/main" id="{B5D91EFE-360D-5E36-8D18-C44F9AC6D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6873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8" name="Picture 2" descr="PDF - Wikipedia">
              <a:extLst>
                <a:ext uri="{FF2B5EF4-FFF2-40B4-BE49-F238E27FC236}">
                  <a16:creationId xmlns:a16="http://schemas.microsoft.com/office/drawing/2014/main" id="{6172CEA6-043B-BC16-AE5A-F028A7D6B2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172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9" name="Picture 2" descr="PDF - Wikipedia">
              <a:extLst>
                <a:ext uri="{FF2B5EF4-FFF2-40B4-BE49-F238E27FC236}">
                  <a16:creationId xmlns:a16="http://schemas.microsoft.com/office/drawing/2014/main" id="{EE12F4A8-650A-6317-56E1-50FEA441C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471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0" name="Picture 2" descr="PDF - Wikipedia">
              <a:extLst>
                <a:ext uri="{FF2B5EF4-FFF2-40B4-BE49-F238E27FC236}">
                  <a16:creationId xmlns:a16="http://schemas.microsoft.com/office/drawing/2014/main" id="{8A883BC2-D9B8-4C96-1FD7-D21AB5A77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770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1" name="Picture 2" descr="PDF - Wikipedia">
              <a:extLst>
                <a:ext uri="{FF2B5EF4-FFF2-40B4-BE49-F238E27FC236}">
                  <a16:creationId xmlns:a16="http://schemas.microsoft.com/office/drawing/2014/main" id="{A3DF878E-E227-DF78-8C16-B8A621F0E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0069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2" name="Picture 2" descr="PDF - Wikipedia">
              <a:extLst>
                <a:ext uri="{FF2B5EF4-FFF2-40B4-BE49-F238E27FC236}">
                  <a16:creationId xmlns:a16="http://schemas.microsoft.com/office/drawing/2014/main" id="{AEE32F12-F283-19B6-FEFC-0794E9D74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68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3" name="Picture 2" descr="PDF - Wikipedia">
              <a:extLst>
                <a:ext uri="{FF2B5EF4-FFF2-40B4-BE49-F238E27FC236}">
                  <a16:creationId xmlns:a16="http://schemas.microsoft.com/office/drawing/2014/main" id="{5491AB59-C009-2225-414F-2243D8E65E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667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4" name="Picture 2" descr="PDF - Wikipedia">
              <a:extLst>
                <a:ext uri="{FF2B5EF4-FFF2-40B4-BE49-F238E27FC236}">
                  <a16:creationId xmlns:a16="http://schemas.microsoft.com/office/drawing/2014/main" id="{0489461B-B291-6BBA-C328-0D23CC55C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966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5" name="Picture 2" descr="PDF - Wikipedia">
              <a:extLst>
                <a:ext uri="{FF2B5EF4-FFF2-40B4-BE49-F238E27FC236}">
                  <a16:creationId xmlns:a16="http://schemas.microsoft.com/office/drawing/2014/main" id="{2AA94967-5D7F-A6FC-B369-1240A4463A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3265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6" name="Picture 2" descr="PDF - Wikipedia">
              <a:extLst>
                <a:ext uri="{FF2B5EF4-FFF2-40B4-BE49-F238E27FC236}">
                  <a16:creationId xmlns:a16="http://schemas.microsoft.com/office/drawing/2014/main" id="{64048270-BFBA-AE0A-8E30-CE114F7AB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1564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7" name="Picture 2" descr="PDF - Wikipedia">
              <a:extLst>
                <a:ext uri="{FF2B5EF4-FFF2-40B4-BE49-F238E27FC236}">
                  <a16:creationId xmlns:a16="http://schemas.microsoft.com/office/drawing/2014/main" id="{20FA28BF-530E-9937-2B96-C71425A94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9863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8" name="Picture 2" descr="PDF - Wikipedia">
              <a:extLst>
                <a:ext uri="{FF2B5EF4-FFF2-40B4-BE49-F238E27FC236}">
                  <a16:creationId xmlns:a16="http://schemas.microsoft.com/office/drawing/2014/main" id="{2AD022C1-C55A-5789-2D70-6143B3129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162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9" name="Picture 2" descr="PDF - Wikipedia">
              <a:extLst>
                <a:ext uri="{FF2B5EF4-FFF2-40B4-BE49-F238E27FC236}">
                  <a16:creationId xmlns:a16="http://schemas.microsoft.com/office/drawing/2014/main" id="{D593C6DD-1DE6-FA83-A70D-A6F62CED9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6461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0" name="Picture 2" descr="PDF - Wikipedia">
              <a:extLst>
                <a:ext uri="{FF2B5EF4-FFF2-40B4-BE49-F238E27FC236}">
                  <a16:creationId xmlns:a16="http://schemas.microsoft.com/office/drawing/2014/main" id="{0E0D355C-1F95-5235-6120-ADD4B72F3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60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1" name="Picture 2" descr="PDF - Wikipedia">
              <a:extLst>
                <a:ext uri="{FF2B5EF4-FFF2-40B4-BE49-F238E27FC236}">
                  <a16:creationId xmlns:a16="http://schemas.microsoft.com/office/drawing/2014/main" id="{3B6CE109-D6CC-4D53-ED00-2E21078B7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53059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2" name="Picture 2" descr="PDF - Wikipedia">
              <a:extLst>
                <a:ext uri="{FF2B5EF4-FFF2-40B4-BE49-F238E27FC236}">
                  <a16:creationId xmlns:a16="http://schemas.microsoft.com/office/drawing/2014/main" id="{00C2AFA0-FBE6-5D79-7C39-916A75CBB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1359" y="4862783"/>
              <a:ext cx="392850" cy="482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3" name="TextBox 1422">
            <a:extLst>
              <a:ext uri="{FF2B5EF4-FFF2-40B4-BE49-F238E27FC236}">
                <a16:creationId xmlns:a16="http://schemas.microsoft.com/office/drawing/2014/main" id="{5AB1CABA-F779-4AAD-B9B7-50A234C655A6}"/>
              </a:ext>
            </a:extLst>
          </p:cNvPr>
          <p:cNvSpPr txBox="1"/>
          <p:nvPr/>
        </p:nvSpPr>
        <p:spPr>
          <a:xfrm>
            <a:off x="860384" y="1729682"/>
            <a:ext cx="440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Paper Regulatory Submissions… </a:t>
            </a:r>
            <a:r>
              <a:rPr lang="en-US" sz="2400" b="1" i="1" dirty="0">
                <a:solidFill>
                  <a:srgbClr val="0070C0"/>
                </a:solidFill>
              </a:rPr>
              <a:t>Not like this anymore…</a:t>
            </a:r>
          </a:p>
        </p:txBody>
      </p:sp>
      <p:sp>
        <p:nvSpPr>
          <p:cNvPr id="1424" name="TextBox 1423">
            <a:extLst>
              <a:ext uri="{FF2B5EF4-FFF2-40B4-BE49-F238E27FC236}">
                <a16:creationId xmlns:a16="http://schemas.microsoft.com/office/drawing/2014/main" id="{A69AA822-059F-4600-55CD-9DA5A005C043}"/>
              </a:ext>
            </a:extLst>
          </p:cNvPr>
          <p:cNvSpPr txBox="1"/>
          <p:nvPr/>
        </p:nvSpPr>
        <p:spPr>
          <a:xfrm>
            <a:off x="6284732" y="1849028"/>
            <a:ext cx="482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…but this isn’t much better!</a:t>
            </a:r>
          </a:p>
        </p:txBody>
      </p:sp>
    </p:spTree>
    <p:extLst>
      <p:ext uri="{BB962C8B-B14F-4D97-AF65-F5344CB8AC3E}">
        <p14:creationId xmlns:p14="http://schemas.microsoft.com/office/powerpoint/2010/main" val="238390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872D0B-91D1-7AE0-4E54-3EF7ABE4F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83" y="1150147"/>
            <a:ext cx="11261034" cy="54631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Predictability   </a:t>
            </a:r>
          </a:p>
          <a:p>
            <a:pPr lvl="1"/>
            <a:r>
              <a:rPr lang="en-US" dirty="0"/>
              <a:t>Format and Structure – </a:t>
            </a:r>
            <a:r>
              <a:rPr lang="en-US" i="1" dirty="0"/>
              <a:t>Table of Contents</a:t>
            </a:r>
          </a:p>
          <a:p>
            <a:pPr lvl="1"/>
            <a:r>
              <a:rPr lang="en-US" dirty="0"/>
              <a:t>Core Content – </a:t>
            </a:r>
            <a:r>
              <a:rPr lang="en-US" i="1" dirty="0"/>
              <a:t>common set of information</a:t>
            </a:r>
          </a:p>
          <a:p>
            <a:pPr>
              <a:lnSpc>
                <a:spcPct val="150000"/>
              </a:lnSpc>
            </a:pPr>
            <a:r>
              <a:rPr lang="en-US" dirty="0"/>
              <a:t>Allows flexibility – </a:t>
            </a:r>
            <a:r>
              <a:rPr lang="en-US" sz="3000" i="1" dirty="0"/>
              <a:t>recommended and optional text / sections</a:t>
            </a:r>
          </a:p>
          <a:p>
            <a:pPr>
              <a:lnSpc>
                <a:spcPct val="150000"/>
              </a:lnSpc>
            </a:pPr>
            <a:r>
              <a:rPr lang="en-US" dirty="0"/>
              <a:t>Common instructions – </a:t>
            </a:r>
            <a:r>
              <a:rPr lang="en-US" i="1" dirty="0"/>
              <a:t>unnecessary repetition is  eliminated</a:t>
            </a:r>
          </a:p>
          <a:p>
            <a:pPr>
              <a:lnSpc>
                <a:spcPct val="120000"/>
              </a:lnSpc>
            </a:pPr>
            <a:r>
              <a:rPr lang="en-US" dirty="0"/>
              <a:t>Serves all stakeholders – </a:t>
            </a:r>
            <a:r>
              <a:rPr lang="en-US" i="1" dirty="0"/>
              <a:t>e.g., sponsor, investigators, regulators, site staff, IRBs</a:t>
            </a:r>
            <a:r>
              <a:rPr lang="en-US" dirty="0"/>
              <a:t>  </a:t>
            </a:r>
          </a:p>
          <a:p>
            <a:pPr>
              <a:lnSpc>
                <a:spcPct val="150000"/>
              </a:lnSpc>
            </a:pPr>
            <a:r>
              <a:rPr lang="en-US" dirty="0"/>
              <a:t>Consistent with all other relevant ICH Guidelines, </a:t>
            </a:r>
            <a:r>
              <a:rPr lang="en-US" i="1" dirty="0"/>
              <a:t>where possible</a:t>
            </a:r>
          </a:p>
          <a:p>
            <a:pPr>
              <a:lnSpc>
                <a:spcPct val="150000"/>
              </a:lnSpc>
            </a:pPr>
            <a:r>
              <a:rPr lang="en-US" dirty="0"/>
              <a:t>Acceptable in all ICH countries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6EFF3F-5A86-2882-7A73-7B7ACEDC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864" y="244663"/>
            <a:ext cx="10371826" cy="90563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Value of an ICH Protocol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3E22E-2785-48C0-438F-47114862E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0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C665A1-8A7F-E245-A00F-C7640384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64" y="856215"/>
            <a:ext cx="10966349" cy="5389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sz="2800" b="0" dirty="0"/>
              <a:t>Template and Technical Specification are applicable to </a:t>
            </a:r>
            <a:r>
              <a:rPr lang="en-US" sz="2800" b="0" u="sng" dirty="0"/>
              <a:t>interventional clinical trials </a:t>
            </a:r>
            <a:r>
              <a:rPr lang="en-US" sz="2800" b="0" dirty="0"/>
              <a:t>of medicinal products across all phases and therapeutic areas of clinical research.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b="1" dirty="0"/>
              <a:t>Out of Scope</a:t>
            </a:r>
          </a:p>
          <a:p>
            <a:pPr lvl="1"/>
            <a:r>
              <a:rPr lang="en-US" b="0" dirty="0"/>
              <a:t>Guideline, Template </a:t>
            </a:r>
            <a:r>
              <a:rPr lang="en-US" dirty="0"/>
              <a:t>and </a:t>
            </a:r>
            <a:r>
              <a:rPr lang="en-US" b="0" dirty="0"/>
              <a:t>Technical Specification </a:t>
            </a:r>
            <a:r>
              <a:rPr lang="en-US" b="0" u="sng" dirty="0"/>
              <a:t>do not</a:t>
            </a:r>
            <a:r>
              <a:rPr lang="en-US" b="0" dirty="0"/>
              <a:t> specify processes related to development and maintenance of a protocol.</a:t>
            </a:r>
          </a:p>
          <a:p>
            <a:pPr marL="457200" lvl="1" indent="0">
              <a:buNone/>
            </a:pPr>
            <a:endParaRPr lang="en-US" sz="1300" b="0" dirty="0"/>
          </a:p>
          <a:p>
            <a:pPr lvl="1"/>
            <a:r>
              <a:rPr lang="en-US" dirty="0"/>
              <a:t>Template and Technical Specification </a:t>
            </a:r>
            <a:r>
              <a:rPr lang="en-US" u="sng" dirty="0"/>
              <a:t>do not</a:t>
            </a:r>
            <a:r>
              <a:rPr lang="en-US" dirty="0"/>
              <a:t> provide instruction on the development of a well-designed trial or characterize a well-crafted final protocol.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0" dirty="0"/>
              <a:t>Template and Tech Specification </a:t>
            </a:r>
            <a:r>
              <a:rPr lang="en-US" b="0" u="sng" dirty="0"/>
              <a:t>do not</a:t>
            </a:r>
            <a:r>
              <a:rPr lang="en-US" b="0" dirty="0"/>
              <a:t> supersede or negate other guidelines that establish requirements for protocol content.</a:t>
            </a:r>
          </a:p>
          <a:p>
            <a:pPr marL="457200" lvl="1" indent="0">
              <a:buNone/>
            </a:pPr>
            <a:endParaRPr lang="en-US" sz="1500" b="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2461D4-BF6E-F3F0-62EF-CF411997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7" y="75006"/>
            <a:ext cx="10371826" cy="90563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ICH M11 Scope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8079-7BCD-075B-AED4-8E6C9EE96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62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6EFF3F-5A86-2882-7A73-7B7ACEDC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63" y="319540"/>
            <a:ext cx="10515600" cy="3651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Value of an </a:t>
            </a:r>
            <a:r>
              <a:rPr lang="en-US" sz="3600" b="1" i="1" dirty="0">
                <a:solidFill>
                  <a:srgbClr val="0070C0"/>
                </a:solidFill>
                <a:latin typeface="+mn-lt"/>
              </a:rPr>
              <a:t>Electronic </a:t>
            </a:r>
            <a:r>
              <a:rPr lang="en-US" sz="3600" b="1" dirty="0">
                <a:solidFill>
                  <a:srgbClr val="0070C0"/>
                </a:solidFill>
                <a:latin typeface="+mn-lt"/>
              </a:rPr>
              <a:t>ICH Protocol Template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86C979-BDEB-DF8B-04BD-93B1C03D5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486" y="1170920"/>
            <a:ext cx="6738862" cy="5550555"/>
          </a:xfrm>
          <a:solidFill>
            <a:schemeClr val="bg1">
              <a:lumMod val="9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Protocol will be data-driven . . .</a:t>
            </a:r>
          </a:p>
          <a:p>
            <a:pPr lvl="1"/>
            <a:r>
              <a:rPr lang="en-US" b="1" dirty="0"/>
              <a:t>Tailored User Experience</a:t>
            </a:r>
          </a:p>
          <a:p>
            <a:pPr lvl="2"/>
            <a:r>
              <a:rPr lang="en-US" sz="1800" dirty="0"/>
              <a:t>Task or role-based views of the content</a:t>
            </a:r>
          </a:p>
          <a:p>
            <a:pPr lvl="2"/>
            <a:r>
              <a:rPr lang="en-US" sz="1800" dirty="0"/>
              <a:t>Personal views– </a:t>
            </a:r>
            <a:r>
              <a:rPr lang="en-US" sz="1800" i="1" dirty="0"/>
              <a:t>have the information served up the way you want it</a:t>
            </a:r>
          </a:p>
          <a:p>
            <a:pPr lvl="1"/>
            <a:r>
              <a:rPr lang="en-US" b="1" dirty="0"/>
              <a:t>Collaboration</a:t>
            </a:r>
          </a:p>
          <a:p>
            <a:pPr lvl="2"/>
            <a:r>
              <a:rPr lang="en-US" sz="1800" dirty="0"/>
              <a:t>Multi-sponsor development programs</a:t>
            </a:r>
          </a:p>
          <a:p>
            <a:pPr lvl="2"/>
            <a:r>
              <a:rPr lang="en-US" sz="1800" dirty="0"/>
              <a:t>Regulator to Regulator Reviews</a:t>
            </a:r>
          </a:p>
          <a:p>
            <a:pPr lvl="1"/>
            <a:r>
              <a:rPr lang="en-US" b="1" dirty="0"/>
              <a:t>Downstream Automation</a:t>
            </a:r>
          </a:p>
          <a:p>
            <a:pPr lvl="2"/>
            <a:r>
              <a:rPr lang="en-US" sz="1800" dirty="0"/>
              <a:t>Clinical Trial Registries</a:t>
            </a:r>
          </a:p>
          <a:p>
            <a:pPr lvl="2"/>
            <a:r>
              <a:rPr lang="en-US" sz="1800" dirty="0"/>
              <a:t>Data Capture</a:t>
            </a:r>
          </a:p>
          <a:p>
            <a:pPr lvl="2"/>
            <a:r>
              <a:rPr lang="en-US" sz="1800" dirty="0"/>
              <a:t>Statistical Analysis Plan</a:t>
            </a:r>
          </a:p>
          <a:p>
            <a:pPr lvl="2"/>
            <a:r>
              <a:rPr lang="en-US" sz="1800" dirty="0"/>
              <a:t>Clinical Study Report</a:t>
            </a:r>
          </a:p>
          <a:p>
            <a:pPr lvl="2"/>
            <a:r>
              <a:rPr lang="en-US" sz="1800" dirty="0"/>
              <a:t>Other Protocols</a:t>
            </a:r>
          </a:p>
          <a:p>
            <a:pPr lvl="1"/>
            <a:r>
              <a:rPr lang="en-US" b="1" dirty="0"/>
              <a:t>Future </a:t>
            </a:r>
          </a:p>
          <a:p>
            <a:pPr lvl="2"/>
            <a:r>
              <a:rPr lang="en-US" sz="2000" dirty="0"/>
              <a:t>Capability to compare / contrast  trial designs across sponsor submissions</a:t>
            </a:r>
          </a:p>
          <a:p>
            <a:pPr lvl="2"/>
            <a:r>
              <a:rPr lang="en-US" dirty="0"/>
              <a:t>Perform “what / if” scenarios on trial design, arms, interventions,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3E22E-2785-48C0-438F-47114862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A85961AB-67CE-AF18-0981-1D9BF09E6534}"/>
              </a:ext>
            </a:extLst>
          </p:cNvPr>
          <p:cNvSpPr/>
          <p:nvPr/>
        </p:nvSpPr>
        <p:spPr>
          <a:xfrm>
            <a:off x="4419737" y="2858457"/>
            <a:ext cx="867748" cy="7837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98F41-A73A-85D2-52B5-7D5AC5D8D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3" y="2308287"/>
            <a:ext cx="4254084" cy="239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032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2BCE33E-3DBE-4CE7-8F22-1DBFC844A711}"/>
              </a:ext>
            </a:extLst>
          </p:cNvPr>
          <p:cNvSpPr txBox="1">
            <a:spLocks/>
          </p:cNvSpPr>
          <p:nvPr/>
        </p:nvSpPr>
        <p:spPr>
          <a:xfrm>
            <a:off x="8077200" y="5624514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1225" indent="31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66838" indent="47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2450" indent="63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defTabSz="685800" hangingPunct="1">
              <a:lnSpc>
                <a:spcPct val="100000"/>
              </a:lnSpc>
              <a:buClrTx/>
              <a:buSzTx/>
              <a:defRPr/>
            </a:pPr>
            <a:fld id="{CC2247A0-0566-4976-A476-FFE498ECC3D7}" type="slidenum">
              <a:rPr lang="en-US" sz="1350" b="0">
                <a:solidFill>
                  <a:srgbClr val="000000"/>
                </a:solidFill>
                <a:cs typeface="Lucida Sans Unicode"/>
              </a:rPr>
              <a:pPr defTabSz="685800" hangingPunct="1">
                <a:lnSpc>
                  <a:spcPct val="100000"/>
                </a:lnSpc>
                <a:buClrTx/>
                <a:buSzTx/>
                <a:defRPr/>
              </a:pPr>
              <a:t>15</a:t>
            </a:fld>
            <a:endParaRPr lang="en-US" sz="1350" b="0">
              <a:solidFill>
                <a:srgbClr val="000000"/>
              </a:solidFill>
              <a:cs typeface="Lucida Sans Unicode"/>
            </a:endParaRP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5EB8770F-CB9B-4B41-8297-2B831CCCC063}"/>
              </a:ext>
            </a:extLst>
          </p:cNvPr>
          <p:cNvSpPr txBox="1">
            <a:spLocks/>
          </p:cNvSpPr>
          <p:nvPr/>
        </p:nvSpPr>
        <p:spPr>
          <a:xfrm>
            <a:off x="2210336" y="2213101"/>
            <a:ext cx="2307606" cy="1229624"/>
          </a:xfrm>
          <a:prstGeom prst="rect">
            <a:avLst/>
          </a:prstGeom>
        </p:spPr>
        <p:txBody>
          <a:bodyPr lIns="85725" tIns="42863" rIns="85725" bIns="42863" anchor="t">
            <a:normAutofit/>
          </a:bodyPr>
          <a:lstStyle>
            <a:lvl1pPr marL="255984" indent="-255984" algn="l" defTabSz="421184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93D0"/>
              </a:buClr>
              <a:buSzPct val="120000"/>
              <a:buChar char="•"/>
              <a:defRPr sz="2344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4192" indent="-250031" algn="l" defTabSz="421184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3D0"/>
              </a:buClr>
              <a:buSzPct val="80000"/>
              <a:buChar char="o"/>
              <a:defRPr sz="2156">
                <a:solidFill>
                  <a:schemeClr val="tx1"/>
                </a:solidFill>
                <a:latin typeface="+mn-lt"/>
                <a:cs typeface="+mn-cs"/>
              </a:defRPr>
            </a:lvl2pPr>
            <a:lvl3pPr marL="1012031" indent="-169664" algn="l" defTabSz="421184" rtl="0" eaLnBrk="0" fontAlgn="base" hangingPunct="0">
              <a:spcBef>
                <a:spcPct val="10000"/>
              </a:spcBef>
              <a:spcAft>
                <a:spcPct val="0"/>
              </a:spcAft>
              <a:buClr>
                <a:srgbClr val="0093D0"/>
              </a:buClr>
              <a:buSzPct val="110000"/>
              <a:buFont typeface="Arial" charset="0"/>
              <a:buChar char="-"/>
              <a:defRPr sz="1875">
                <a:solidFill>
                  <a:schemeClr val="tx1"/>
                </a:solidFill>
                <a:latin typeface="+mn-lt"/>
                <a:cs typeface="+mn-cs"/>
              </a:defRPr>
            </a:lvl3pPr>
            <a:lvl4pPr marL="1500188" indent="-214313" algn="l" defTabSz="42118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1875">
                <a:solidFill>
                  <a:schemeClr val="tx1"/>
                </a:solidFill>
                <a:latin typeface="+mn-lt"/>
                <a:cs typeface="+mn-cs"/>
              </a:defRPr>
            </a:lvl4pPr>
            <a:lvl5pPr marL="1928813" indent="-214313" algn="l" defTabSz="421184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Char char="•"/>
              <a:defRPr sz="1875">
                <a:solidFill>
                  <a:schemeClr val="tx1"/>
                </a:solidFill>
                <a:latin typeface="+mn-lt"/>
                <a:cs typeface="+mn-cs"/>
              </a:defRPr>
            </a:lvl5pPr>
            <a:lvl6pPr marL="2357438" indent="-214313" algn="l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ts val="270"/>
              </a:spcAft>
              <a:buClr>
                <a:srgbClr val="000000"/>
              </a:buClr>
              <a:buSzPct val="100000"/>
              <a:buFont typeface="Times New Roman" pitchFamily="18" charset="0"/>
              <a:defRPr sz="1875">
                <a:solidFill>
                  <a:srgbClr val="FFFFFF"/>
                </a:solidFill>
                <a:latin typeface="+mn-lt"/>
                <a:cs typeface="+mn-cs"/>
              </a:defRPr>
            </a:lvl6pPr>
            <a:lvl7pPr marL="2786063" indent="-214313" algn="l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ts val="270"/>
              </a:spcAft>
              <a:buClr>
                <a:srgbClr val="000000"/>
              </a:buClr>
              <a:buSzPct val="100000"/>
              <a:buFont typeface="Times New Roman" pitchFamily="18" charset="0"/>
              <a:defRPr sz="1875">
                <a:solidFill>
                  <a:srgbClr val="FFFFFF"/>
                </a:solidFill>
                <a:latin typeface="+mn-lt"/>
                <a:cs typeface="+mn-cs"/>
              </a:defRPr>
            </a:lvl7pPr>
            <a:lvl8pPr marL="3214688" indent="-214313" algn="l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ts val="270"/>
              </a:spcAft>
              <a:buClr>
                <a:srgbClr val="000000"/>
              </a:buClr>
              <a:buSzPct val="100000"/>
              <a:buFont typeface="Times New Roman" pitchFamily="18" charset="0"/>
              <a:defRPr sz="1875">
                <a:solidFill>
                  <a:srgbClr val="FFFFFF"/>
                </a:solidFill>
                <a:latin typeface="+mn-lt"/>
                <a:cs typeface="+mn-cs"/>
              </a:defRPr>
            </a:lvl8pPr>
            <a:lvl9pPr marL="3643313" indent="-214313" algn="l" defTabSz="421184" rtl="0" fontAlgn="base" hangingPunct="0">
              <a:lnSpc>
                <a:spcPct val="93000"/>
              </a:lnSpc>
              <a:spcBef>
                <a:spcPct val="0"/>
              </a:spcBef>
              <a:spcAft>
                <a:spcPts val="270"/>
              </a:spcAft>
              <a:buClr>
                <a:srgbClr val="000000"/>
              </a:buClr>
              <a:buSzPct val="100000"/>
              <a:buFont typeface="Times New Roman" pitchFamily="18" charset="0"/>
              <a:defRPr sz="1875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191691" indent="-191691" defTabSz="315888">
              <a:lnSpc>
                <a:spcPct val="100000"/>
              </a:lnSpc>
              <a:buFontTx/>
              <a:buChar char="•"/>
            </a:pPr>
            <a:endParaRPr lang="en-US" sz="2063" kern="0">
              <a:solidFill>
                <a:srgbClr val="000000"/>
              </a:solidFill>
              <a:latin typeface="Arial"/>
              <a:cs typeface="Lucida Sans Unicode"/>
            </a:endParaRPr>
          </a:p>
          <a:p>
            <a:pPr marL="0" indent="0" defTabSz="315888">
              <a:lnSpc>
                <a:spcPct val="100000"/>
              </a:lnSpc>
              <a:buNone/>
            </a:pPr>
            <a:endParaRPr lang="en-US" sz="1758" b="0" kern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E6EC0D-49E2-2B46-6474-362F00612276}"/>
              </a:ext>
            </a:extLst>
          </p:cNvPr>
          <p:cNvGrpSpPr/>
          <p:nvPr/>
        </p:nvGrpSpPr>
        <p:grpSpPr>
          <a:xfrm>
            <a:off x="698689" y="840299"/>
            <a:ext cx="10000653" cy="5936577"/>
            <a:chOff x="698689" y="840299"/>
            <a:chExt cx="10000653" cy="59365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51B0082-7C4D-4F64-BD8C-57BCCA443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8689" y="840299"/>
              <a:ext cx="10000653" cy="5936577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0EBF687-7D7A-4615-9608-E25718FF6ED1}"/>
                </a:ext>
              </a:extLst>
            </p:cNvPr>
            <p:cNvSpPr/>
            <p:nvPr/>
          </p:nvSpPr>
          <p:spPr bwMode="auto">
            <a:xfrm>
              <a:off x="8546333" y="1227909"/>
              <a:ext cx="1862675" cy="4902201"/>
            </a:xfrm>
            <a:prstGeom prst="round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336947"/>
              <a:endParaRPr lang="en-US" sz="390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CAA0688-3B86-4CB4-A9E7-F892AFD5E56B}"/>
              </a:ext>
            </a:extLst>
          </p:cNvPr>
          <p:cNvSpPr txBox="1"/>
          <p:nvPr/>
        </p:nvSpPr>
        <p:spPr bwMode="auto">
          <a:xfrm>
            <a:off x="394077" y="6542635"/>
            <a:ext cx="8247730" cy="282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69660" rIns="67500" bIns="33750" rtlCol="0">
            <a:spAutoFit/>
          </a:bodyPr>
          <a:lstStyle/>
          <a:p>
            <a:pPr defTabSz="685800" hangingPunct="1">
              <a:lnSpc>
                <a:spcPct val="81000"/>
              </a:lnSpc>
              <a:buClrTx/>
              <a:buSzTx/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</a:tabLst>
            </a:pPr>
            <a:r>
              <a:rPr lang="en-US" sz="1400" b="0" dirty="0">
                <a:solidFill>
                  <a:srgbClr val="4C4C4C"/>
                </a:solidFill>
                <a:latin typeface="Candara" pitchFamily="32" charset="0"/>
                <a:ea typeface="ＭＳ Ｐゴシック" charset="-128"/>
                <a:cs typeface="Lucida Sans Unicode"/>
              </a:rPr>
              <a:t>1. TCB, 2. NIH-FDA, 3. NHS Health Research Authority, UK, 4., Central Committee on Research, NL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64438-9866-1620-C791-7A43D5AC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44" y="210330"/>
            <a:ext cx="10371826" cy="9056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M11 Scanned the Protocol Template Landscape…2018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DBE4B5-8BD6-F4A7-12D6-4F7840C97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1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D4EFA0-E817-77BC-7DE0-FB55D2A4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294467"/>
            <a:ext cx="11660777" cy="6442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Breadth of M11’s Consultation to Ensure Consistency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05209-1E05-DCFA-004E-875AE995E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88E208-7A21-4966-82E2-6C262B4AE193}"/>
              </a:ext>
            </a:extLst>
          </p:cNvPr>
          <p:cNvGrpSpPr/>
          <p:nvPr/>
        </p:nvGrpSpPr>
        <p:grpSpPr>
          <a:xfrm>
            <a:off x="8410461" y="1238317"/>
            <a:ext cx="915144" cy="5376524"/>
            <a:chOff x="6959766" y="1411531"/>
            <a:chExt cx="976154" cy="5734959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BE72777-B22C-B538-1FF8-DF22A05417F6}"/>
                </a:ext>
              </a:extLst>
            </p:cNvPr>
            <p:cNvSpPr/>
            <p:nvPr/>
          </p:nvSpPr>
          <p:spPr>
            <a:xfrm>
              <a:off x="7087467" y="5599030"/>
              <a:ext cx="733536" cy="971440"/>
            </a:xfrm>
            <a:custGeom>
              <a:avLst/>
              <a:gdLst>
                <a:gd name="connsiteX0" fmla="*/ 872209 w 1795780"/>
                <a:gd name="connsiteY0" fmla="*/ 3 h 2561350"/>
                <a:gd name="connsiteX1" fmla="*/ 1086522 w 1795780"/>
                <a:gd name="connsiteY1" fmla="*/ 286050 h 2561350"/>
                <a:gd name="connsiteX2" fmla="*/ 1064386 w 1795780"/>
                <a:gd name="connsiteY2" fmla="*/ 389002 h 2561350"/>
                <a:gd name="connsiteX3" fmla="*/ 1795780 w 1795780"/>
                <a:gd name="connsiteY3" fmla="*/ 389002 h 2561350"/>
                <a:gd name="connsiteX4" fmla="*/ 1795780 w 1795780"/>
                <a:gd name="connsiteY4" fmla="*/ 1063389 h 2561350"/>
                <a:gd name="connsiteX5" fmla="*/ 1706462 w 1795780"/>
                <a:gd name="connsiteY5" fmla="*/ 1037347 h 2561350"/>
                <a:gd name="connsiteX6" fmla="*/ 1704082 w 1795780"/>
                <a:gd name="connsiteY6" fmla="*/ 1487403 h 2561350"/>
                <a:gd name="connsiteX7" fmla="*/ 1795780 w 1795780"/>
                <a:gd name="connsiteY7" fmla="*/ 1449629 h 2561350"/>
                <a:gd name="connsiteX8" fmla="*/ 1795780 w 1795780"/>
                <a:gd name="connsiteY8" fmla="*/ 2167002 h 2561350"/>
                <a:gd name="connsiteX9" fmla="*/ 1066649 w 1795780"/>
                <a:gd name="connsiteY9" fmla="*/ 2167002 h 2561350"/>
                <a:gd name="connsiteX10" fmla="*/ 1086522 w 1795780"/>
                <a:gd name="connsiteY10" fmla="*/ 2275300 h 2561350"/>
                <a:gd name="connsiteX11" fmla="*/ 636466 w 1795780"/>
                <a:gd name="connsiteY11" fmla="*/ 2277680 h 2561350"/>
                <a:gd name="connsiteX12" fmla="*/ 666399 w 1795780"/>
                <a:gd name="connsiteY12" fmla="*/ 2167002 h 2561350"/>
                <a:gd name="connsiteX13" fmla="*/ 0 w 1795780"/>
                <a:gd name="connsiteY13" fmla="*/ 2167002 h 2561350"/>
                <a:gd name="connsiteX14" fmla="*/ 0 w 1795780"/>
                <a:gd name="connsiteY14" fmla="*/ 1458174 h 2561350"/>
                <a:gd name="connsiteX15" fmla="*/ 94999 w 1795780"/>
                <a:gd name="connsiteY15" fmla="*/ 1495354 h 2561350"/>
                <a:gd name="connsiteX16" fmla="*/ 92619 w 1795780"/>
                <a:gd name="connsiteY16" fmla="*/ 1045298 h 2561350"/>
                <a:gd name="connsiteX17" fmla="*/ 0 w 1795780"/>
                <a:gd name="connsiteY17" fmla="*/ 1071146 h 2561350"/>
                <a:gd name="connsiteX18" fmla="*/ 0 w 1795780"/>
                <a:gd name="connsiteY18" fmla="*/ 389002 h 2561350"/>
                <a:gd name="connsiteX19" fmla="*/ 671370 w 1795780"/>
                <a:gd name="connsiteY19" fmla="*/ 389002 h 2561350"/>
                <a:gd name="connsiteX20" fmla="*/ 636466 w 1795780"/>
                <a:gd name="connsiteY20" fmla="*/ 283670 h 2561350"/>
                <a:gd name="connsiteX21" fmla="*/ 872209 w 1795780"/>
                <a:gd name="connsiteY21" fmla="*/ 3 h 2561350"/>
                <a:gd name="connsiteX0" fmla="*/ 872209 w 1795780"/>
                <a:gd name="connsiteY0" fmla="*/ 3 h 2561350"/>
                <a:gd name="connsiteX1" fmla="*/ 1086522 w 1795780"/>
                <a:gd name="connsiteY1" fmla="*/ 286050 h 2561350"/>
                <a:gd name="connsiteX2" fmla="*/ 1064386 w 1795780"/>
                <a:gd name="connsiteY2" fmla="*/ 389002 h 2561350"/>
                <a:gd name="connsiteX3" fmla="*/ 1795780 w 1795780"/>
                <a:gd name="connsiteY3" fmla="*/ 389002 h 2561350"/>
                <a:gd name="connsiteX4" fmla="*/ 1795780 w 1795780"/>
                <a:gd name="connsiteY4" fmla="*/ 1063389 h 2561350"/>
                <a:gd name="connsiteX5" fmla="*/ 1706462 w 1795780"/>
                <a:gd name="connsiteY5" fmla="*/ 1037347 h 2561350"/>
                <a:gd name="connsiteX6" fmla="*/ 1704082 w 1795780"/>
                <a:gd name="connsiteY6" fmla="*/ 1487403 h 2561350"/>
                <a:gd name="connsiteX7" fmla="*/ 1795780 w 1795780"/>
                <a:gd name="connsiteY7" fmla="*/ 1449629 h 2561350"/>
                <a:gd name="connsiteX8" fmla="*/ 1795780 w 1795780"/>
                <a:gd name="connsiteY8" fmla="*/ 2167002 h 2561350"/>
                <a:gd name="connsiteX9" fmla="*/ 1066649 w 1795780"/>
                <a:gd name="connsiteY9" fmla="*/ 2167002 h 2561350"/>
                <a:gd name="connsiteX10" fmla="*/ 1086522 w 1795780"/>
                <a:gd name="connsiteY10" fmla="*/ 2275300 h 2561350"/>
                <a:gd name="connsiteX11" fmla="*/ 636466 w 1795780"/>
                <a:gd name="connsiteY11" fmla="*/ 2277680 h 2561350"/>
                <a:gd name="connsiteX12" fmla="*/ 666399 w 1795780"/>
                <a:gd name="connsiteY12" fmla="*/ 2167002 h 2561350"/>
                <a:gd name="connsiteX13" fmla="*/ 0 w 1795780"/>
                <a:gd name="connsiteY13" fmla="*/ 2167002 h 2561350"/>
                <a:gd name="connsiteX14" fmla="*/ 0 w 1795780"/>
                <a:gd name="connsiteY14" fmla="*/ 1458174 h 2561350"/>
                <a:gd name="connsiteX15" fmla="*/ 94999 w 1795780"/>
                <a:gd name="connsiteY15" fmla="*/ 1495354 h 2561350"/>
                <a:gd name="connsiteX16" fmla="*/ 92619 w 1795780"/>
                <a:gd name="connsiteY16" fmla="*/ 1045298 h 2561350"/>
                <a:gd name="connsiteX17" fmla="*/ 0 w 1795780"/>
                <a:gd name="connsiteY17" fmla="*/ 1071146 h 2561350"/>
                <a:gd name="connsiteX18" fmla="*/ 0 w 1795780"/>
                <a:gd name="connsiteY18" fmla="*/ 389002 h 2561350"/>
                <a:gd name="connsiteX19" fmla="*/ 671370 w 1795780"/>
                <a:gd name="connsiteY19" fmla="*/ 389002 h 2561350"/>
                <a:gd name="connsiteX20" fmla="*/ 636466 w 1795780"/>
                <a:gd name="connsiteY20" fmla="*/ 283670 h 2561350"/>
                <a:gd name="connsiteX21" fmla="*/ 872209 w 1795780"/>
                <a:gd name="connsiteY21" fmla="*/ 3 h 2561350"/>
                <a:gd name="connsiteX0" fmla="*/ 918629 w 1842200"/>
                <a:gd name="connsiteY0" fmla="*/ 3 h 2561350"/>
                <a:gd name="connsiteX1" fmla="*/ 1132942 w 1842200"/>
                <a:gd name="connsiteY1" fmla="*/ 286050 h 2561350"/>
                <a:gd name="connsiteX2" fmla="*/ 1110806 w 1842200"/>
                <a:gd name="connsiteY2" fmla="*/ 389002 h 2561350"/>
                <a:gd name="connsiteX3" fmla="*/ 1842200 w 1842200"/>
                <a:gd name="connsiteY3" fmla="*/ 389002 h 2561350"/>
                <a:gd name="connsiteX4" fmla="*/ 1842200 w 1842200"/>
                <a:gd name="connsiteY4" fmla="*/ 1063389 h 2561350"/>
                <a:gd name="connsiteX5" fmla="*/ 1752882 w 1842200"/>
                <a:gd name="connsiteY5" fmla="*/ 1037347 h 2561350"/>
                <a:gd name="connsiteX6" fmla="*/ 1750502 w 1842200"/>
                <a:gd name="connsiteY6" fmla="*/ 1487403 h 2561350"/>
                <a:gd name="connsiteX7" fmla="*/ 1842200 w 1842200"/>
                <a:gd name="connsiteY7" fmla="*/ 1449629 h 2561350"/>
                <a:gd name="connsiteX8" fmla="*/ 1842200 w 1842200"/>
                <a:gd name="connsiteY8" fmla="*/ 2167002 h 2561350"/>
                <a:gd name="connsiteX9" fmla="*/ 1113069 w 1842200"/>
                <a:gd name="connsiteY9" fmla="*/ 2167002 h 2561350"/>
                <a:gd name="connsiteX10" fmla="*/ 1132942 w 1842200"/>
                <a:gd name="connsiteY10" fmla="*/ 2275300 h 2561350"/>
                <a:gd name="connsiteX11" fmla="*/ 682886 w 1842200"/>
                <a:gd name="connsiteY11" fmla="*/ 2277680 h 2561350"/>
                <a:gd name="connsiteX12" fmla="*/ 712819 w 1842200"/>
                <a:gd name="connsiteY12" fmla="*/ 2167002 h 2561350"/>
                <a:gd name="connsiteX13" fmla="*/ 46420 w 1842200"/>
                <a:gd name="connsiteY13" fmla="*/ 2167002 h 2561350"/>
                <a:gd name="connsiteX14" fmla="*/ 46420 w 1842200"/>
                <a:gd name="connsiteY14" fmla="*/ 1458174 h 2561350"/>
                <a:gd name="connsiteX15" fmla="*/ 141419 w 1842200"/>
                <a:gd name="connsiteY15" fmla="*/ 1495354 h 2561350"/>
                <a:gd name="connsiteX16" fmla="*/ 139039 w 1842200"/>
                <a:gd name="connsiteY16" fmla="*/ 1045298 h 2561350"/>
                <a:gd name="connsiteX17" fmla="*/ 46420 w 1842200"/>
                <a:gd name="connsiteY17" fmla="*/ 1071146 h 2561350"/>
                <a:gd name="connsiteX18" fmla="*/ 0 w 1842200"/>
                <a:gd name="connsiteY18" fmla="*/ 382371 h 2561350"/>
                <a:gd name="connsiteX19" fmla="*/ 717790 w 1842200"/>
                <a:gd name="connsiteY19" fmla="*/ 389002 h 2561350"/>
                <a:gd name="connsiteX20" fmla="*/ 682886 w 1842200"/>
                <a:gd name="connsiteY20" fmla="*/ 283670 h 2561350"/>
                <a:gd name="connsiteX21" fmla="*/ 918629 w 1842200"/>
                <a:gd name="connsiteY21" fmla="*/ 3 h 2561350"/>
                <a:gd name="connsiteX0" fmla="*/ 918629 w 1842200"/>
                <a:gd name="connsiteY0" fmla="*/ 3 h 2561350"/>
                <a:gd name="connsiteX1" fmla="*/ 1132942 w 1842200"/>
                <a:gd name="connsiteY1" fmla="*/ 286050 h 2561350"/>
                <a:gd name="connsiteX2" fmla="*/ 1110806 w 1842200"/>
                <a:gd name="connsiteY2" fmla="*/ 389002 h 2561350"/>
                <a:gd name="connsiteX3" fmla="*/ 1842200 w 1842200"/>
                <a:gd name="connsiteY3" fmla="*/ 389002 h 2561350"/>
                <a:gd name="connsiteX4" fmla="*/ 1842200 w 1842200"/>
                <a:gd name="connsiteY4" fmla="*/ 1063389 h 2561350"/>
                <a:gd name="connsiteX5" fmla="*/ 1752882 w 1842200"/>
                <a:gd name="connsiteY5" fmla="*/ 1037347 h 2561350"/>
                <a:gd name="connsiteX6" fmla="*/ 1750502 w 1842200"/>
                <a:gd name="connsiteY6" fmla="*/ 1487403 h 2561350"/>
                <a:gd name="connsiteX7" fmla="*/ 1842200 w 1842200"/>
                <a:gd name="connsiteY7" fmla="*/ 1449629 h 2561350"/>
                <a:gd name="connsiteX8" fmla="*/ 1842200 w 1842200"/>
                <a:gd name="connsiteY8" fmla="*/ 2167002 h 2561350"/>
                <a:gd name="connsiteX9" fmla="*/ 1113069 w 1842200"/>
                <a:gd name="connsiteY9" fmla="*/ 2167002 h 2561350"/>
                <a:gd name="connsiteX10" fmla="*/ 1132942 w 1842200"/>
                <a:gd name="connsiteY10" fmla="*/ 2275300 h 2561350"/>
                <a:gd name="connsiteX11" fmla="*/ 682886 w 1842200"/>
                <a:gd name="connsiteY11" fmla="*/ 2277680 h 2561350"/>
                <a:gd name="connsiteX12" fmla="*/ 712819 w 1842200"/>
                <a:gd name="connsiteY12" fmla="*/ 2167002 h 2561350"/>
                <a:gd name="connsiteX13" fmla="*/ 46420 w 1842200"/>
                <a:gd name="connsiteY13" fmla="*/ 2167002 h 2561350"/>
                <a:gd name="connsiteX14" fmla="*/ 46420 w 1842200"/>
                <a:gd name="connsiteY14" fmla="*/ 1458174 h 2561350"/>
                <a:gd name="connsiteX15" fmla="*/ 141419 w 1842200"/>
                <a:gd name="connsiteY15" fmla="*/ 1495354 h 2561350"/>
                <a:gd name="connsiteX16" fmla="*/ 139039 w 1842200"/>
                <a:gd name="connsiteY16" fmla="*/ 1045298 h 2561350"/>
                <a:gd name="connsiteX17" fmla="*/ 46420 w 1842200"/>
                <a:gd name="connsiteY17" fmla="*/ 1071146 h 2561350"/>
                <a:gd name="connsiteX18" fmla="*/ 0 w 1842200"/>
                <a:gd name="connsiteY18" fmla="*/ 382371 h 2561350"/>
                <a:gd name="connsiteX19" fmla="*/ 717790 w 1842200"/>
                <a:gd name="connsiteY19" fmla="*/ 389002 h 2561350"/>
                <a:gd name="connsiteX20" fmla="*/ 682886 w 1842200"/>
                <a:gd name="connsiteY20" fmla="*/ 283670 h 2561350"/>
                <a:gd name="connsiteX21" fmla="*/ 918629 w 1842200"/>
                <a:gd name="connsiteY21" fmla="*/ 3 h 2561350"/>
                <a:gd name="connsiteX0" fmla="*/ 918629 w 1842200"/>
                <a:gd name="connsiteY0" fmla="*/ 3 h 2561350"/>
                <a:gd name="connsiteX1" fmla="*/ 1132942 w 1842200"/>
                <a:gd name="connsiteY1" fmla="*/ 286050 h 2561350"/>
                <a:gd name="connsiteX2" fmla="*/ 1110806 w 1842200"/>
                <a:gd name="connsiteY2" fmla="*/ 389002 h 2561350"/>
                <a:gd name="connsiteX3" fmla="*/ 1842200 w 1842200"/>
                <a:gd name="connsiteY3" fmla="*/ 389002 h 2561350"/>
                <a:gd name="connsiteX4" fmla="*/ 1842200 w 1842200"/>
                <a:gd name="connsiteY4" fmla="*/ 1063389 h 2561350"/>
                <a:gd name="connsiteX5" fmla="*/ 1752882 w 1842200"/>
                <a:gd name="connsiteY5" fmla="*/ 1037347 h 2561350"/>
                <a:gd name="connsiteX6" fmla="*/ 1750502 w 1842200"/>
                <a:gd name="connsiteY6" fmla="*/ 1487403 h 2561350"/>
                <a:gd name="connsiteX7" fmla="*/ 1842200 w 1842200"/>
                <a:gd name="connsiteY7" fmla="*/ 1449629 h 2561350"/>
                <a:gd name="connsiteX8" fmla="*/ 1842200 w 1842200"/>
                <a:gd name="connsiteY8" fmla="*/ 2167002 h 2561350"/>
                <a:gd name="connsiteX9" fmla="*/ 1113069 w 1842200"/>
                <a:gd name="connsiteY9" fmla="*/ 2167002 h 2561350"/>
                <a:gd name="connsiteX10" fmla="*/ 1132942 w 1842200"/>
                <a:gd name="connsiteY10" fmla="*/ 2275300 h 2561350"/>
                <a:gd name="connsiteX11" fmla="*/ 682886 w 1842200"/>
                <a:gd name="connsiteY11" fmla="*/ 2277680 h 2561350"/>
                <a:gd name="connsiteX12" fmla="*/ 712819 w 1842200"/>
                <a:gd name="connsiteY12" fmla="*/ 2167002 h 2561350"/>
                <a:gd name="connsiteX13" fmla="*/ 46420 w 1842200"/>
                <a:gd name="connsiteY13" fmla="*/ 2167002 h 2561350"/>
                <a:gd name="connsiteX14" fmla="*/ 46420 w 1842200"/>
                <a:gd name="connsiteY14" fmla="*/ 1458174 h 2561350"/>
                <a:gd name="connsiteX15" fmla="*/ 141419 w 1842200"/>
                <a:gd name="connsiteY15" fmla="*/ 1495354 h 2561350"/>
                <a:gd name="connsiteX16" fmla="*/ 139039 w 1842200"/>
                <a:gd name="connsiteY16" fmla="*/ 1045298 h 2561350"/>
                <a:gd name="connsiteX17" fmla="*/ 46420 w 1842200"/>
                <a:gd name="connsiteY17" fmla="*/ 1071146 h 2561350"/>
                <a:gd name="connsiteX18" fmla="*/ 0 w 1842200"/>
                <a:gd name="connsiteY18" fmla="*/ 382371 h 2561350"/>
                <a:gd name="connsiteX19" fmla="*/ 717790 w 1842200"/>
                <a:gd name="connsiteY19" fmla="*/ 389002 h 2561350"/>
                <a:gd name="connsiteX20" fmla="*/ 682886 w 1842200"/>
                <a:gd name="connsiteY20" fmla="*/ 283670 h 2561350"/>
                <a:gd name="connsiteX21" fmla="*/ 918629 w 1842200"/>
                <a:gd name="connsiteY21" fmla="*/ 3 h 2561350"/>
                <a:gd name="connsiteX0" fmla="*/ 918629 w 1862094"/>
                <a:gd name="connsiteY0" fmla="*/ 3 h 2561350"/>
                <a:gd name="connsiteX1" fmla="*/ 1132942 w 1862094"/>
                <a:gd name="connsiteY1" fmla="*/ 286050 h 2561350"/>
                <a:gd name="connsiteX2" fmla="*/ 1110806 w 1862094"/>
                <a:gd name="connsiteY2" fmla="*/ 389002 h 2561350"/>
                <a:gd name="connsiteX3" fmla="*/ 1862094 w 1862094"/>
                <a:gd name="connsiteY3" fmla="*/ 369108 h 2561350"/>
                <a:gd name="connsiteX4" fmla="*/ 1842200 w 1862094"/>
                <a:gd name="connsiteY4" fmla="*/ 1063389 h 2561350"/>
                <a:gd name="connsiteX5" fmla="*/ 1752882 w 1862094"/>
                <a:gd name="connsiteY5" fmla="*/ 1037347 h 2561350"/>
                <a:gd name="connsiteX6" fmla="*/ 1750502 w 1862094"/>
                <a:gd name="connsiteY6" fmla="*/ 1487403 h 2561350"/>
                <a:gd name="connsiteX7" fmla="*/ 1842200 w 1862094"/>
                <a:gd name="connsiteY7" fmla="*/ 1449629 h 2561350"/>
                <a:gd name="connsiteX8" fmla="*/ 1842200 w 1862094"/>
                <a:gd name="connsiteY8" fmla="*/ 2167002 h 2561350"/>
                <a:gd name="connsiteX9" fmla="*/ 1113069 w 1862094"/>
                <a:gd name="connsiteY9" fmla="*/ 2167002 h 2561350"/>
                <a:gd name="connsiteX10" fmla="*/ 1132942 w 1862094"/>
                <a:gd name="connsiteY10" fmla="*/ 2275300 h 2561350"/>
                <a:gd name="connsiteX11" fmla="*/ 682886 w 1862094"/>
                <a:gd name="connsiteY11" fmla="*/ 2277680 h 2561350"/>
                <a:gd name="connsiteX12" fmla="*/ 712819 w 1862094"/>
                <a:gd name="connsiteY12" fmla="*/ 2167002 h 2561350"/>
                <a:gd name="connsiteX13" fmla="*/ 46420 w 1862094"/>
                <a:gd name="connsiteY13" fmla="*/ 2167002 h 2561350"/>
                <a:gd name="connsiteX14" fmla="*/ 46420 w 1862094"/>
                <a:gd name="connsiteY14" fmla="*/ 1458174 h 2561350"/>
                <a:gd name="connsiteX15" fmla="*/ 141419 w 1862094"/>
                <a:gd name="connsiteY15" fmla="*/ 1495354 h 2561350"/>
                <a:gd name="connsiteX16" fmla="*/ 139039 w 1862094"/>
                <a:gd name="connsiteY16" fmla="*/ 1045298 h 2561350"/>
                <a:gd name="connsiteX17" fmla="*/ 46420 w 1862094"/>
                <a:gd name="connsiteY17" fmla="*/ 1071146 h 2561350"/>
                <a:gd name="connsiteX18" fmla="*/ 0 w 1862094"/>
                <a:gd name="connsiteY18" fmla="*/ 382371 h 2561350"/>
                <a:gd name="connsiteX19" fmla="*/ 717790 w 1862094"/>
                <a:gd name="connsiteY19" fmla="*/ 389002 h 2561350"/>
                <a:gd name="connsiteX20" fmla="*/ 682886 w 1862094"/>
                <a:gd name="connsiteY20" fmla="*/ 283670 h 2561350"/>
                <a:gd name="connsiteX21" fmla="*/ 918629 w 1862094"/>
                <a:gd name="connsiteY21" fmla="*/ 3 h 2561350"/>
                <a:gd name="connsiteX0" fmla="*/ 918629 w 1862094"/>
                <a:gd name="connsiteY0" fmla="*/ 3 h 2561350"/>
                <a:gd name="connsiteX1" fmla="*/ 1132942 w 1862094"/>
                <a:gd name="connsiteY1" fmla="*/ 286050 h 2561350"/>
                <a:gd name="connsiteX2" fmla="*/ 1110806 w 1862094"/>
                <a:gd name="connsiteY2" fmla="*/ 389002 h 2561350"/>
                <a:gd name="connsiteX3" fmla="*/ 1862094 w 1862094"/>
                <a:gd name="connsiteY3" fmla="*/ 369108 h 2561350"/>
                <a:gd name="connsiteX4" fmla="*/ 1842200 w 1862094"/>
                <a:gd name="connsiteY4" fmla="*/ 1063389 h 2561350"/>
                <a:gd name="connsiteX5" fmla="*/ 1752882 w 1862094"/>
                <a:gd name="connsiteY5" fmla="*/ 1037347 h 2561350"/>
                <a:gd name="connsiteX6" fmla="*/ 1750502 w 1862094"/>
                <a:gd name="connsiteY6" fmla="*/ 1487403 h 2561350"/>
                <a:gd name="connsiteX7" fmla="*/ 1842200 w 1862094"/>
                <a:gd name="connsiteY7" fmla="*/ 1449629 h 2561350"/>
                <a:gd name="connsiteX8" fmla="*/ 1842200 w 1862094"/>
                <a:gd name="connsiteY8" fmla="*/ 2167002 h 2561350"/>
                <a:gd name="connsiteX9" fmla="*/ 1113069 w 1862094"/>
                <a:gd name="connsiteY9" fmla="*/ 2167002 h 2561350"/>
                <a:gd name="connsiteX10" fmla="*/ 1132942 w 1862094"/>
                <a:gd name="connsiteY10" fmla="*/ 2275300 h 2561350"/>
                <a:gd name="connsiteX11" fmla="*/ 682886 w 1862094"/>
                <a:gd name="connsiteY11" fmla="*/ 2277680 h 2561350"/>
                <a:gd name="connsiteX12" fmla="*/ 712819 w 1862094"/>
                <a:gd name="connsiteY12" fmla="*/ 2167002 h 2561350"/>
                <a:gd name="connsiteX13" fmla="*/ 46420 w 1862094"/>
                <a:gd name="connsiteY13" fmla="*/ 2167002 h 2561350"/>
                <a:gd name="connsiteX14" fmla="*/ 46420 w 1862094"/>
                <a:gd name="connsiteY14" fmla="*/ 1458174 h 2561350"/>
                <a:gd name="connsiteX15" fmla="*/ 141419 w 1862094"/>
                <a:gd name="connsiteY15" fmla="*/ 1495354 h 2561350"/>
                <a:gd name="connsiteX16" fmla="*/ 139039 w 1862094"/>
                <a:gd name="connsiteY16" fmla="*/ 1045298 h 2561350"/>
                <a:gd name="connsiteX17" fmla="*/ 46420 w 1862094"/>
                <a:gd name="connsiteY17" fmla="*/ 1071146 h 2561350"/>
                <a:gd name="connsiteX18" fmla="*/ 0 w 1862094"/>
                <a:gd name="connsiteY18" fmla="*/ 382371 h 2561350"/>
                <a:gd name="connsiteX19" fmla="*/ 717790 w 1862094"/>
                <a:gd name="connsiteY19" fmla="*/ 389002 h 2561350"/>
                <a:gd name="connsiteX20" fmla="*/ 682886 w 1862094"/>
                <a:gd name="connsiteY20" fmla="*/ 283670 h 2561350"/>
                <a:gd name="connsiteX21" fmla="*/ 918629 w 1862094"/>
                <a:gd name="connsiteY21" fmla="*/ 3 h 2561350"/>
                <a:gd name="connsiteX0" fmla="*/ 918629 w 1862094"/>
                <a:gd name="connsiteY0" fmla="*/ 3 h 2561350"/>
                <a:gd name="connsiteX1" fmla="*/ 1132942 w 1862094"/>
                <a:gd name="connsiteY1" fmla="*/ 286050 h 2561350"/>
                <a:gd name="connsiteX2" fmla="*/ 1110806 w 1862094"/>
                <a:gd name="connsiteY2" fmla="*/ 389002 h 2561350"/>
                <a:gd name="connsiteX3" fmla="*/ 1862094 w 1862094"/>
                <a:gd name="connsiteY3" fmla="*/ 369108 h 2561350"/>
                <a:gd name="connsiteX4" fmla="*/ 1842200 w 1862094"/>
                <a:gd name="connsiteY4" fmla="*/ 1063389 h 2561350"/>
                <a:gd name="connsiteX5" fmla="*/ 1752882 w 1862094"/>
                <a:gd name="connsiteY5" fmla="*/ 1037347 h 2561350"/>
                <a:gd name="connsiteX6" fmla="*/ 1750502 w 1862094"/>
                <a:gd name="connsiteY6" fmla="*/ 1487403 h 2561350"/>
                <a:gd name="connsiteX7" fmla="*/ 1842200 w 1862094"/>
                <a:gd name="connsiteY7" fmla="*/ 1449629 h 2561350"/>
                <a:gd name="connsiteX8" fmla="*/ 1842200 w 1862094"/>
                <a:gd name="connsiteY8" fmla="*/ 2167002 h 2561350"/>
                <a:gd name="connsiteX9" fmla="*/ 1113069 w 1862094"/>
                <a:gd name="connsiteY9" fmla="*/ 2167002 h 2561350"/>
                <a:gd name="connsiteX10" fmla="*/ 1132942 w 1862094"/>
                <a:gd name="connsiteY10" fmla="*/ 2275300 h 2561350"/>
                <a:gd name="connsiteX11" fmla="*/ 682886 w 1862094"/>
                <a:gd name="connsiteY11" fmla="*/ 2277680 h 2561350"/>
                <a:gd name="connsiteX12" fmla="*/ 712819 w 1862094"/>
                <a:gd name="connsiteY12" fmla="*/ 2167002 h 2561350"/>
                <a:gd name="connsiteX13" fmla="*/ 46420 w 1862094"/>
                <a:gd name="connsiteY13" fmla="*/ 2167002 h 2561350"/>
                <a:gd name="connsiteX14" fmla="*/ 46420 w 1862094"/>
                <a:gd name="connsiteY14" fmla="*/ 1458174 h 2561350"/>
                <a:gd name="connsiteX15" fmla="*/ 141419 w 1862094"/>
                <a:gd name="connsiteY15" fmla="*/ 1495354 h 2561350"/>
                <a:gd name="connsiteX16" fmla="*/ 139039 w 1862094"/>
                <a:gd name="connsiteY16" fmla="*/ 1045298 h 2561350"/>
                <a:gd name="connsiteX17" fmla="*/ 46420 w 1862094"/>
                <a:gd name="connsiteY17" fmla="*/ 1071146 h 2561350"/>
                <a:gd name="connsiteX18" fmla="*/ 0 w 1862094"/>
                <a:gd name="connsiteY18" fmla="*/ 382371 h 2561350"/>
                <a:gd name="connsiteX19" fmla="*/ 717790 w 1862094"/>
                <a:gd name="connsiteY19" fmla="*/ 389002 h 2561350"/>
                <a:gd name="connsiteX20" fmla="*/ 682886 w 1862094"/>
                <a:gd name="connsiteY20" fmla="*/ 283670 h 2561350"/>
                <a:gd name="connsiteX21" fmla="*/ 918629 w 1862094"/>
                <a:gd name="connsiteY21" fmla="*/ 3 h 2561350"/>
                <a:gd name="connsiteX0" fmla="*/ 918629 w 1862094"/>
                <a:gd name="connsiteY0" fmla="*/ 3 h 2561350"/>
                <a:gd name="connsiteX1" fmla="*/ 1132942 w 1862094"/>
                <a:gd name="connsiteY1" fmla="*/ 286050 h 2561350"/>
                <a:gd name="connsiteX2" fmla="*/ 1110806 w 1862094"/>
                <a:gd name="connsiteY2" fmla="*/ 389002 h 2561350"/>
                <a:gd name="connsiteX3" fmla="*/ 1862094 w 1862094"/>
                <a:gd name="connsiteY3" fmla="*/ 369108 h 2561350"/>
                <a:gd name="connsiteX4" fmla="*/ 1842200 w 1862094"/>
                <a:gd name="connsiteY4" fmla="*/ 1063389 h 2561350"/>
                <a:gd name="connsiteX5" fmla="*/ 1752882 w 1862094"/>
                <a:gd name="connsiteY5" fmla="*/ 1037347 h 2561350"/>
                <a:gd name="connsiteX6" fmla="*/ 1750502 w 1862094"/>
                <a:gd name="connsiteY6" fmla="*/ 1487403 h 2561350"/>
                <a:gd name="connsiteX7" fmla="*/ 1842200 w 1862094"/>
                <a:gd name="connsiteY7" fmla="*/ 1449629 h 2561350"/>
                <a:gd name="connsiteX8" fmla="*/ 1842200 w 1862094"/>
                <a:gd name="connsiteY8" fmla="*/ 2167002 h 2561350"/>
                <a:gd name="connsiteX9" fmla="*/ 1113069 w 1862094"/>
                <a:gd name="connsiteY9" fmla="*/ 2167002 h 2561350"/>
                <a:gd name="connsiteX10" fmla="*/ 1132942 w 1862094"/>
                <a:gd name="connsiteY10" fmla="*/ 2275300 h 2561350"/>
                <a:gd name="connsiteX11" fmla="*/ 682886 w 1862094"/>
                <a:gd name="connsiteY11" fmla="*/ 2277680 h 2561350"/>
                <a:gd name="connsiteX12" fmla="*/ 712819 w 1862094"/>
                <a:gd name="connsiteY12" fmla="*/ 2167002 h 2561350"/>
                <a:gd name="connsiteX13" fmla="*/ 46420 w 1862094"/>
                <a:gd name="connsiteY13" fmla="*/ 2167002 h 2561350"/>
                <a:gd name="connsiteX14" fmla="*/ 46420 w 1862094"/>
                <a:gd name="connsiteY14" fmla="*/ 1458174 h 2561350"/>
                <a:gd name="connsiteX15" fmla="*/ 141419 w 1862094"/>
                <a:gd name="connsiteY15" fmla="*/ 1495354 h 2561350"/>
                <a:gd name="connsiteX16" fmla="*/ 139039 w 1862094"/>
                <a:gd name="connsiteY16" fmla="*/ 1045298 h 2561350"/>
                <a:gd name="connsiteX17" fmla="*/ 46420 w 1862094"/>
                <a:gd name="connsiteY17" fmla="*/ 1071146 h 2561350"/>
                <a:gd name="connsiteX18" fmla="*/ 0 w 1862094"/>
                <a:gd name="connsiteY18" fmla="*/ 382371 h 2561350"/>
                <a:gd name="connsiteX19" fmla="*/ 717790 w 1862094"/>
                <a:gd name="connsiteY19" fmla="*/ 389002 h 2561350"/>
                <a:gd name="connsiteX20" fmla="*/ 682886 w 1862094"/>
                <a:gd name="connsiteY20" fmla="*/ 283670 h 2561350"/>
                <a:gd name="connsiteX21" fmla="*/ 918629 w 1862094"/>
                <a:gd name="connsiteY21" fmla="*/ 3 h 2561350"/>
                <a:gd name="connsiteX0" fmla="*/ 918629 w 1949187"/>
                <a:gd name="connsiteY0" fmla="*/ 3 h 2561350"/>
                <a:gd name="connsiteX1" fmla="*/ 1132942 w 1949187"/>
                <a:gd name="connsiteY1" fmla="*/ 286050 h 2561350"/>
                <a:gd name="connsiteX2" fmla="*/ 1110806 w 1949187"/>
                <a:gd name="connsiteY2" fmla="*/ 389002 h 2561350"/>
                <a:gd name="connsiteX3" fmla="*/ 1862094 w 1949187"/>
                <a:gd name="connsiteY3" fmla="*/ 369108 h 2561350"/>
                <a:gd name="connsiteX4" fmla="*/ 1842200 w 1949187"/>
                <a:gd name="connsiteY4" fmla="*/ 1063389 h 2561350"/>
                <a:gd name="connsiteX5" fmla="*/ 1752882 w 1949187"/>
                <a:gd name="connsiteY5" fmla="*/ 1037347 h 2561350"/>
                <a:gd name="connsiteX6" fmla="*/ 1750502 w 1949187"/>
                <a:gd name="connsiteY6" fmla="*/ 1487403 h 2561350"/>
                <a:gd name="connsiteX7" fmla="*/ 1842200 w 1949187"/>
                <a:gd name="connsiteY7" fmla="*/ 1449629 h 2561350"/>
                <a:gd name="connsiteX8" fmla="*/ 1842200 w 1949187"/>
                <a:gd name="connsiteY8" fmla="*/ 2167002 h 2561350"/>
                <a:gd name="connsiteX9" fmla="*/ 1113069 w 1949187"/>
                <a:gd name="connsiteY9" fmla="*/ 2167002 h 2561350"/>
                <a:gd name="connsiteX10" fmla="*/ 1132942 w 1949187"/>
                <a:gd name="connsiteY10" fmla="*/ 2275300 h 2561350"/>
                <a:gd name="connsiteX11" fmla="*/ 682886 w 1949187"/>
                <a:gd name="connsiteY11" fmla="*/ 2277680 h 2561350"/>
                <a:gd name="connsiteX12" fmla="*/ 712819 w 1949187"/>
                <a:gd name="connsiteY12" fmla="*/ 2167002 h 2561350"/>
                <a:gd name="connsiteX13" fmla="*/ 46420 w 1949187"/>
                <a:gd name="connsiteY13" fmla="*/ 2167002 h 2561350"/>
                <a:gd name="connsiteX14" fmla="*/ 46420 w 1949187"/>
                <a:gd name="connsiteY14" fmla="*/ 1458174 h 2561350"/>
                <a:gd name="connsiteX15" fmla="*/ 141419 w 1949187"/>
                <a:gd name="connsiteY15" fmla="*/ 1495354 h 2561350"/>
                <a:gd name="connsiteX16" fmla="*/ 139039 w 1949187"/>
                <a:gd name="connsiteY16" fmla="*/ 1045298 h 2561350"/>
                <a:gd name="connsiteX17" fmla="*/ 46420 w 1949187"/>
                <a:gd name="connsiteY17" fmla="*/ 1071146 h 2561350"/>
                <a:gd name="connsiteX18" fmla="*/ 0 w 1949187"/>
                <a:gd name="connsiteY18" fmla="*/ 382371 h 2561350"/>
                <a:gd name="connsiteX19" fmla="*/ 717790 w 1949187"/>
                <a:gd name="connsiteY19" fmla="*/ 389002 h 2561350"/>
                <a:gd name="connsiteX20" fmla="*/ 682886 w 1949187"/>
                <a:gd name="connsiteY20" fmla="*/ 283670 h 2561350"/>
                <a:gd name="connsiteX21" fmla="*/ 918629 w 1949187"/>
                <a:gd name="connsiteY21" fmla="*/ 3 h 2561350"/>
                <a:gd name="connsiteX0" fmla="*/ 918629 w 1966660"/>
                <a:gd name="connsiteY0" fmla="*/ 3 h 2561350"/>
                <a:gd name="connsiteX1" fmla="*/ 1132942 w 1966660"/>
                <a:gd name="connsiteY1" fmla="*/ 286050 h 2561350"/>
                <a:gd name="connsiteX2" fmla="*/ 1110806 w 1966660"/>
                <a:gd name="connsiteY2" fmla="*/ 389002 h 2561350"/>
                <a:gd name="connsiteX3" fmla="*/ 1862094 w 1966660"/>
                <a:gd name="connsiteY3" fmla="*/ 369108 h 2561350"/>
                <a:gd name="connsiteX4" fmla="*/ 1842200 w 1966660"/>
                <a:gd name="connsiteY4" fmla="*/ 1063389 h 2561350"/>
                <a:gd name="connsiteX5" fmla="*/ 1752882 w 1966660"/>
                <a:gd name="connsiteY5" fmla="*/ 1037347 h 2561350"/>
                <a:gd name="connsiteX6" fmla="*/ 1750502 w 1966660"/>
                <a:gd name="connsiteY6" fmla="*/ 1487403 h 2561350"/>
                <a:gd name="connsiteX7" fmla="*/ 1842200 w 1966660"/>
                <a:gd name="connsiteY7" fmla="*/ 1449629 h 2561350"/>
                <a:gd name="connsiteX8" fmla="*/ 1842200 w 1966660"/>
                <a:gd name="connsiteY8" fmla="*/ 2167002 h 2561350"/>
                <a:gd name="connsiteX9" fmla="*/ 1113069 w 1966660"/>
                <a:gd name="connsiteY9" fmla="*/ 2167002 h 2561350"/>
                <a:gd name="connsiteX10" fmla="*/ 1132942 w 1966660"/>
                <a:gd name="connsiteY10" fmla="*/ 2275300 h 2561350"/>
                <a:gd name="connsiteX11" fmla="*/ 682886 w 1966660"/>
                <a:gd name="connsiteY11" fmla="*/ 2277680 h 2561350"/>
                <a:gd name="connsiteX12" fmla="*/ 712819 w 1966660"/>
                <a:gd name="connsiteY12" fmla="*/ 2167002 h 2561350"/>
                <a:gd name="connsiteX13" fmla="*/ 46420 w 1966660"/>
                <a:gd name="connsiteY13" fmla="*/ 2167002 h 2561350"/>
                <a:gd name="connsiteX14" fmla="*/ 46420 w 1966660"/>
                <a:gd name="connsiteY14" fmla="*/ 1458174 h 2561350"/>
                <a:gd name="connsiteX15" fmla="*/ 141419 w 1966660"/>
                <a:gd name="connsiteY15" fmla="*/ 1495354 h 2561350"/>
                <a:gd name="connsiteX16" fmla="*/ 139039 w 1966660"/>
                <a:gd name="connsiteY16" fmla="*/ 1045298 h 2561350"/>
                <a:gd name="connsiteX17" fmla="*/ 46420 w 1966660"/>
                <a:gd name="connsiteY17" fmla="*/ 1071146 h 2561350"/>
                <a:gd name="connsiteX18" fmla="*/ 0 w 1966660"/>
                <a:gd name="connsiteY18" fmla="*/ 382371 h 2561350"/>
                <a:gd name="connsiteX19" fmla="*/ 717790 w 1966660"/>
                <a:gd name="connsiteY19" fmla="*/ 389002 h 2561350"/>
                <a:gd name="connsiteX20" fmla="*/ 682886 w 1966660"/>
                <a:gd name="connsiteY20" fmla="*/ 283670 h 2561350"/>
                <a:gd name="connsiteX21" fmla="*/ 918629 w 1966660"/>
                <a:gd name="connsiteY21" fmla="*/ 3 h 2561350"/>
                <a:gd name="connsiteX0" fmla="*/ 1023861 w 2071892"/>
                <a:gd name="connsiteY0" fmla="*/ 3 h 2561350"/>
                <a:gd name="connsiteX1" fmla="*/ 1238174 w 2071892"/>
                <a:gd name="connsiteY1" fmla="*/ 286050 h 2561350"/>
                <a:gd name="connsiteX2" fmla="*/ 1216038 w 2071892"/>
                <a:gd name="connsiteY2" fmla="*/ 389002 h 2561350"/>
                <a:gd name="connsiteX3" fmla="*/ 1967326 w 2071892"/>
                <a:gd name="connsiteY3" fmla="*/ 369108 h 2561350"/>
                <a:gd name="connsiteX4" fmla="*/ 1947432 w 2071892"/>
                <a:gd name="connsiteY4" fmla="*/ 1063389 h 2561350"/>
                <a:gd name="connsiteX5" fmla="*/ 1858114 w 2071892"/>
                <a:gd name="connsiteY5" fmla="*/ 1037347 h 2561350"/>
                <a:gd name="connsiteX6" fmla="*/ 1855734 w 2071892"/>
                <a:gd name="connsiteY6" fmla="*/ 1487403 h 2561350"/>
                <a:gd name="connsiteX7" fmla="*/ 1947432 w 2071892"/>
                <a:gd name="connsiteY7" fmla="*/ 1449629 h 2561350"/>
                <a:gd name="connsiteX8" fmla="*/ 1947432 w 2071892"/>
                <a:gd name="connsiteY8" fmla="*/ 2167002 h 2561350"/>
                <a:gd name="connsiteX9" fmla="*/ 1218301 w 2071892"/>
                <a:gd name="connsiteY9" fmla="*/ 2167002 h 2561350"/>
                <a:gd name="connsiteX10" fmla="*/ 1238174 w 2071892"/>
                <a:gd name="connsiteY10" fmla="*/ 2275300 h 2561350"/>
                <a:gd name="connsiteX11" fmla="*/ 788118 w 2071892"/>
                <a:gd name="connsiteY11" fmla="*/ 2277680 h 2561350"/>
                <a:gd name="connsiteX12" fmla="*/ 818051 w 2071892"/>
                <a:gd name="connsiteY12" fmla="*/ 2167002 h 2561350"/>
                <a:gd name="connsiteX13" fmla="*/ 151652 w 2071892"/>
                <a:gd name="connsiteY13" fmla="*/ 2167002 h 2561350"/>
                <a:gd name="connsiteX14" fmla="*/ 151652 w 2071892"/>
                <a:gd name="connsiteY14" fmla="*/ 1458174 h 2561350"/>
                <a:gd name="connsiteX15" fmla="*/ 246651 w 2071892"/>
                <a:gd name="connsiteY15" fmla="*/ 1495354 h 2561350"/>
                <a:gd name="connsiteX16" fmla="*/ 244271 w 2071892"/>
                <a:gd name="connsiteY16" fmla="*/ 1045298 h 2561350"/>
                <a:gd name="connsiteX17" fmla="*/ 151652 w 2071892"/>
                <a:gd name="connsiteY17" fmla="*/ 1071146 h 2561350"/>
                <a:gd name="connsiteX18" fmla="*/ 105232 w 2071892"/>
                <a:gd name="connsiteY18" fmla="*/ 382371 h 2561350"/>
                <a:gd name="connsiteX19" fmla="*/ 823022 w 2071892"/>
                <a:gd name="connsiteY19" fmla="*/ 389002 h 2561350"/>
                <a:gd name="connsiteX20" fmla="*/ 788118 w 2071892"/>
                <a:gd name="connsiteY20" fmla="*/ 283670 h 2561350"/>
                <a:gd name="connsiteX21" fmla="*/ 1023861 w 2071892"/>
                <a:gd name="connsiteY21" fmla="*/ 3 h 2561350"/>
                <a:gd name="connsiteX0" fmla="*/ 1039756 w 2087787"/>
                <a:gd name="connsiteY0" fmla="*/ 3 h 2561350"/>
                <a:gd name="connsiteX1" fmla="*/ 1254069 w 2087787"/>
                <a:gd name="connsiteY1" fmla="*/ 286050 h 2561350"/>
                <a:gd name="connsiteX2" fmla="*/ 1231933 w 2087787"/>
                <a:gd name="connsiteY2" fmla="*/ 389002 h 2561350"/>
                <a:gd name="connsiteX3" fmla="*/ 1983221 w 2087787"/>
                <a:gd name="connsiteY3" fmla="*/ 369108 h 2561350"/>
                <a:gd name="connsiteX4" fmla="*/ 1963327 w 2087787"/>
                <a:gd name="connsiteY4" fmla="*/ 1063389 h 2561350"/>
                <a:gd name="connsiteX5" fmla="*/ 1874009 w 2087787"/>
                <a:gd name="connsiteY5" fmla="*/ 1037347 h 2561350"/>
                <a:gd name="connsiteX6" fmla="*/ 1871629 w 2087787"/>
                <a:gd name="connsiteY6" fmla="*/ 1487403 h 2561350"/>
                <a:gd name="connsiteX7" fmla="*/ 1963327 w 2087787"/>
                <a:gd name="connsiteY7" fmla="*/ 1449629 h 2561350"/>
                <a:gd name="connsiteX8" fmla="*/ 1963327 w 2087787"/>
                <a:gd name="connsiteY8" fmla="*/ 2167002 h 2561350"/>
                <a:gd name="connsiteX9" fmla="*/ 1234196 w 2087787"/>
                <a:gd name="connsiteY9" fmla="*/ 2167002 h 2561350"/>
                <a:gd name="connsiteX10" fmla="*/ 1254069 w 2087787"/>
                <a:gd name="connsiteY10" fmla="*/ 2275300 h 2561350"/>
                <a:gd name="connsiteX11" fmla="*/ 804013 w 2087787"/>
                <a:gd name="connsiteY11" fmla="*/ 2277680 h 2561350"/>
                <a:gd name="connsiteX12" fmla="*/ 833946 w 2087787"/>
                <a:gd name="connsiteY12" fmla="*/ 2167002 h 2561350"/>
                <a:gd name="connsiteX13" fmla="*/ 167547 w 2087787"/>
                <a:gd name="connsiteY13" fmla="*/ 2167002 h 2561350"/>
                <a:gd name="connsiteX14" fmla="*/ 167547 w 2087787"/>
                <a:gd name="connsiteY14" fmla="*/ 1458174 h 2561350"/>
                <a:gd name="connsiteX15" fmla="*/ 262546 w 2087787"/>
                <a:gd name="connsiteY15" fmla="*/ 1495354 h 2561350"/>
                <a:gd name="connsiteX16" fmla="*/ 260166 w 2087787"/>
                <a:gd name="connsiteY16" fmla="*/ 1045298 h 2561350"/>
                <a:gd name="connsiteX17" fmla="*/ 167547 w 2087787"/>
                <a:gd name="connsiteY17" fmla="*/ 1071146 h 2561350"/>
                <a:gd name="connsiteX18" fmla="*/ 121127 w 2087787"/>
                <a:gd name="connsiteY18" fmla="*/ 382371 h 2561350"/>
                <a:gd name="connsiteX19" fmla="*/ 838917 w 2087787"/>
                <a:gd name="connsiteY19" fmla="*/ 389002 h 2561350"/>
                <a:gd name="connsiteX20" fmla="*/ 804013 w 2087787"/>
                <a:gd name="connsiteY20" fmla="*/ 283670 h 2561350"/>
                <a:gd name="connsiteX21" fmla="*/ 1039756 w 2087787"/>
                <a:gd name="connsiteY21" fmla="*/ 3 h 2561350"/>
                <a:gd name="connsiteX0" fmla="*/ 1025434 w 2073465"/>
                <a:gd name="connsiteY0" fmla="*/ 3 h 2561350"/>
                <a:gd name="connsiteX1" fmla="*/ 1239747 w 2073465"/>
                <a:gd name="connsiteY1" fmla="*/ 286050 h 2561350"/>
                <a:gd name="connsiteX2" fmla="*/ 1217611 w 2073465"/>
                <a:gd name="connsiteY2" fmla="*/ 389002 h 2561350"/>
                <a:gd name="connsiteX3" fmla="*/ 1968899 w 2073465"/>
                <a:gd name="connsiteY3" fmla="*/ 369108 h 2561350"/>
                <a:gd name="connsiteX4" fmla="*/ 1949005 w 2073465"/>
                <a:gd name="connsiteY4" fmla="*/ 1063389 h 2561350"/>
                <a:gd name="connsiteX5" fmla="*/ 1859687 w 2073465"/>
                <a:gd name="connsiteY5" fmla="*/ 1037347 h 2561350"/>
                <a:gd name="connsiteX6" fmla="*/ 1857307 w 2073465"/>
                <a:gd name="connsiteY6" fmla="*/ 1487403 h 2561350"/>
                <a:gd name="connsiteX7" fmla="*/ 1949005 w 2073465"/>
                <a:gd name="connsiteY7" fmla="*/ 1449629 h 2561350"/>
                <a:gd name="connsiteX8" fmla="*/ 1949005 w 2073465"/>
                <a:gd name="connsiteY8" fmla="*/ 2167002 h 2561350"/>
                <a:gd name="connsiteX9" fmla="*/ 1219874 w 2073465"/>
                <a:gd name="connsiteY9" fmla="*/ 2167002 h 2561350"/>
                <a:gd name="connsiteX10" fmla="*/ 1239747 w 2073465"/>
                <a:gd name="connsiteY10" fmla="*/ 2275300 h 2561350"/>
                <a:gd name="connsiteX11" fmla="*/ 789691 w 2073465"/>
                <a:gd name="connsiteY11" fmla="*/ 2277680 h 2561350"/>
                <a:gd name="connsiteX12" fmla="*/ 819624 w 2073465"/>
                <a:gd name="connsiteY12" fmla="*/ 2167002 h 2561350"/>
                <a:gd name="connsiteX13" fmla="*/ 153225 w 2073465"/>
                <a:gd name="connsiteY13" fmla="*/ 2167002 h 2561350"/>
                <a:gd name="connsiteX14" fmla="*/ 153225 w 2073465"/>
                <a:gd name="connsiteY14" fmla="*/ 1458174 h 2561350"/>
                <a:gd name="connsiteX15" fmla="*/ 248224 w 2073465"/>
                <a:gd name="connsiteY15" fmla="*/ 1495354 h 2561350"/>
                <a:gd name="connsiteX16" fmla="*/ 245844 w 2073465"/>
                <a:gd name="connsiteY16" fmla="*/ 1045298 h 2561350"/>
                <a:gd name="connsiteX17" fmla="*/ 153225 w 2073465"/>
                <a:gd name="connsiteY17" fmla="*/ 1071146 h 2561350"/>
                <a:gd name="connsiteX18" fmla="*/ 106805 w 2073465"/>
                <a:gd name="connsiteY18" fmla="*/ 382371 h 2561350"/>
                <a:gd name="connsiteX19" fmla="*/ 824595 w 2073465"/>
                <a:gd name="connsiteY19" fmla="*/ 389002 h 2561350"/>
                <a:gd name="connsiteX20" fmla="*/ 789691 w 2073465"/>
                <a:gd name="connsiteY20" fmla="*/ 283670 h 2561350"/>
                <a:gd name="connsiteX21" fmla="*/ 1025434 w 2073465"/>
                <a:gd name="connsiteY21" fmla="*/ 3 h 2561350"/>
                <a:gd name="connsiteX0" fmla="*/ 1025434 w 2073465"/>
                <a:gd name="connsiteY0" fmla="*/ 3 h 2561350"/>
                <a:gd name="connsiteX1" fmla="*/ 1239747 w 2073465"/>
                <a:gd name="connsiteY1" fmla="*/ 286050 h 2561350"/>
                <a:gd name="connsiteX2" fmla="*/ 1217611 w 2073465"/>
                <a:gd name="connsiteY2" fmla="*/ 389002 h 2561350"/>
                <a:gd name="connsiteX3" fmla="*/ 1968899 w 2073465"/>
                <a:gd name="connsiteY3" fmla="*/ 369108 h 2561350"/>
                <a:gd name="connsiteX4" fmla="*/ 1949005 w 2073465"/>
                <a:gd name="connsiteY4" fmla="*/ 1063389 h 2561350"/>
                <a:gd name="connsiteX5" fmla="*/ 1859687 w 2073465"/>
                <a:gd name="connsiteY5" fmla="*/ 1037347 h 2561350"/>
                <a:gd name="connsiteX6" fmla="*/ 1857307 w 2073465"/>
                <a:gd name="connsiteY6" fmla="*/ 1487403 h 2561350"/>
                <a:gd name="connsiteX7" fmla="*/ 1949005 w 2073465"/>
                <a:gd name="connsiteY7" fmla="*/ 1449629 h 2561350"/>
                <a:gd name="connsiteX8" fmla="*/ 1949005 w 2073465"/>
                <a:gd name="connsiteY8" fmla="*/ 2167002 h 2561350"/>
                <a:gd name="connsiteX9" fmla="*/ 1219874 w 2073465"/>
                <a:gd name="connsiteY9" fmla="*/ 2167002 h 2561350"/>
                <a:gd name="connsiteX10" fmla="*/ 1239747 w 2073465"/>
                <a:gd name="connsiteY10" fmla="*/ 2275300 h 2561350"/>
                <a:gd name="connsiteX11" fmla="*/ 789691 w 2073465"/>
                <a:gd name="connsiteY11" fmla="*/ 2277680 h 2561350"/>
                <a:gd name="connsiteX12" fmla="*/ 819624 w 2073465"/>
                <a:gd name="connsiteY12" fmla="*/ 2167002 h 2561350"/>
                <a:gd name="connsiteX13" fmla="*/ 153225 w 2073465"/>
                <a:gd name="connsiteY13" fmla="*/ 2167002 h 2561350"/>
                <a:gd name="connsiteX14" fmla="*/ 153225 w 2073465"/>
                <a:gd name="connsiteY14" fmla="*/ 1458174 h 2561350"/>
                <a:gd name="connsiteX15" fmla="*/ 248224 w 2073465"/>
                <a:gd name="connsiteY15" fmla="*/ 1495354 h 2561350"/>
                <a:gd name="connsiteX16" fmla="*/ 245844 w 2073465"/>
                <a:gd name="connsiteY16" fmla="*/ 1045298 h 2561350"/>
                <a:gd name="connsiteX17" fmla="*/ 153225 w 2073465"/>
                <a:gd name="connsiteY17" fmla="*/ 1071146 h 2561350"/>
                <a:gd name="connsiteX18" fmla="*/ 106805 w 2073465"/>
                <a:gd name="connsiteY18" fmla="*/ 382371 h 2561350"/>
                <a:gd name="connsiteX19" fmla="*/ 824595 w 2073465"/>
                <a:gd name="connsiteY19" fmla="*/ 389002 h 2561350"/>
                <a:gd name="connsiteX20" fmla="*/ 789691 w 2073465"/>
                <a:gd name="connsiteY20" fmla="*/ 283670 h 2561350"/>
                <a:gd name="connsiteX21" fmla="*/ 1025434 w 2073465"/>
                <a:gd name="connsiteY21" fmla="*/ 3 h 2561350"/>
                <a:gd name="connsiteX0" fmla="*/ 1025434 w 2088885"/>
                <a:gd name="connsiteY0" fmla="*/ 3 h 2561350"/>
                <a:gd name="connsiteX1" fmla="*/ 1239747 w 2088885"/>
                <a:gd name="connsiteY1" fmla="*/ 286050 h 2561350"/>
                <a:gd name="connsiteX2" fmla="*/ 1217611 w 2088885"/>
                <a:gd name="connsiteY2" fmla="*/ 389002 h 2561350"/>
                <a:gd name="connsiteX3" fmla="*/ 1968899 w 2088885"/>
                <a:gd name="connsiteY3" fmla="*/ 369108 h 2561350"/>
                <a:gd name="connsiteX4" fmla="*/ 1949005 w 2088885"/>
                <a:gd name="connsiteY4" fmla="*/ 1063389 h 2561350"/>
                <a:gd name="connsiteX5" fmla="*/ 1859687 w 2088885"/>
                <a:gd name="connsiteY5" fmla="*/ 1037347 h 2561350"/>
                <a:gd name="connsiteX6" fmla="*/ 1857307 w 2088885"/>
                <a:gd name="connsiteY6" fmla="*/ 1487403 h 2561350"/>
                <a:gd name="connsiteX7" fmla="*/ 1949005 w 2088885"/>
                <a:gd name="connsiteY7" fmla="*/ 1449629 h 2561350"/>
                <a:gd name="connsiteX8" fmla="*/ 1949005 w 2088885"/>
                <a:gd name="connsiteY8" fmla="*/ 2167002 h 2561350"/>
                <a:gd name="connsiteX9" fmla="*/ 1219874 w 2088885"/>
                <a:gd name="connsiteY9" fmla="*/ 2167002 h 2561350"/>
                <a:gd name="connsiteX10" fmla="*/ 1239747 w 2088885"/>
                <a:gd name="connsiteY10" fmla="*/ 2275300 h 2561350"/>
                <a:gd name="connsiteX11" fmla="*/ 789691 w 2088885"/>
                <a:gd name="connsiteY11" fmla="*/ 2277680 h 2561350"/>
                <a:gd name="connsiteX12" fmla="*/ 819624 w 2088885"/>
                <a:gd name="connsiteY12" fmla="*/ 2167002 h 2561350"/>
                <a:gd name="connsiteX13" fmla="*/ 153225 w 2088885"/>
                <a:gd name="connsiteY13" fmla="*/ 2167002 h 2561350"/>
                <a:gd name="connsiteX14" fmla="*/ 153225 w 2088885"/>
                <a:gd name="connsiteY14" fmla="*/ 1458174 h 2561350"/>
                <a:gd name="connsiteX15" fmla="*/ 248224 w 2088885"/>
                <a:gd name="connsiteY15" fmla="*/ 1495354 h 2561350"/>
                <a:gd name="connsiteX16" fmla="*/ 245844 w 2088885"/>
                <a:gd name="connsiteY16" fmla="*/ 1045298 h 2561350"/>
                <a:gd name="connsiteX17" fmla="*/ 153225 w 2088885"/>
                <a:gd name="connsiteY17" fmla="*/ 1071146 h 2561350"/>
                <a:gd name="connsiteX18" fmla="*/ 106805 w 2088885"/>
                <a:gd name="connsiteY18" fmla="*/ 382371 h 2561350"/>
                <a:gd name="connsiteX19" fmla="*/ 824595 w 2088885"/>
                <a:gd name="connsiteY19" fmla="*/ 389002 h 2561350"/>
                <a:gd name="connsiteX20" fmla="*/ 789691 w 2088885"/>
                <a:gd name="connsiteY20" fmla="*/ 283670 h 2561350"/>
                <a:gd name="connsiteX21" fmla="*/ 1025434 w 2088885"/>
                <a:gd name="connsiteY21" fmla="*/ 3 h 2561350"/>
                <a:gd name="connsiteX0" fmla="*/ 1025434 w 2073465"/>
                <a:gd name="connsiteY0" fmla="*/ 3 h 2561350"/>
                <a:gd name="connsiteX1" fmla="*/ 1239747 w 2073465"/>
                <a:gd name="connsiteY1" fmla="*/ 286050 h 2561350"/>
                <a:gd name="connsiteX2" fmla="*/ 1217611 w 2073465"/>
                <a:gd name="connsiteY2" fmla="*/ 389002 h 2561350"/>
                <a:gd name="connsiteX3" fmla="*/ 1968899 w 2073465"/>
                <a:gd name="connsiteY3" fmla="*/ 369108 h 2561350"/>
                <a:gd name="connsiteX4" fmla="*/ 1949005 w 2073465"/>
                <a:gd name="connsiteY4" fmla="*/ 1063389 h 2561350"/>
                <a:gd name="connsiteX5" fmla="*/ 1859687 w 2073465"/>
                <a:gd name="connsiteY5" fmla="*/ 1037347 h 2561350"/>
                <a:gd name="connsiteX6" fmla="*/ 1857307 w 2073465"/>
                <a:gd name="connsiteY6" fmla="*/ 1487403 h 2561350"/>
                <a:gd name="connsiteX7" fmla="*/ 1949005 w 2073465"/>
                <a:gd name="connsiteY7" fmla="*/ 1449629 h 2561350"/>
                <a:gd name="connsiteX8" fmla="*/ 1949005 w 2073465"/>
                <a:gd name="connsiteY8" fmla="*/ 2167002 h 2561350"/>
                <a:gd name="connsiteX9" fmla="*/ 1219874 w 2073465"/>
                <a:gd name="connsiteY9" fmla="*/ 2167002 h 2561350"/>
                <a:gd name="connsiteX10" fmla="*/ 1239747 w 2073465"/>
                <a:gd name="connsiteY10" fmla="*/ 2275300 h 2561350"/>
                <a:gd name="connsiteX11" fmla="*/ 789691 w 2073465"/>
                <a:gd name="connsiteY11" fmla="*/ 2277680 h 2561350"/>
                <a:gd name="connsiteX12" fmla="*/ 819624 w 2073465"/>
                <a:gd name="connsiteY12" fmla="*/ 2167002 h 2561350"/>
                <a:gd name="connsiteX13" fmla="*/ 153225 w 2073465"/>
                <a:gd name="connsiteY13" fmla="*/ 2167002 h 2561350"/>
                <a:gd name="connsiteX14" fmla="*/ 153225 w 2073465"/>
                <a:gd name="connsiteY14" fmla="*/ 1458174 h 2561350"/>
                <a:gd name="connsiteX15" fmla="*/ 248224 w 2073465"/>
                <a:gd name="connsiteY15" fmla="*/ 1495354 h 2561350"/>
                <a:gd name="connsiteX16" fmla="*/ 245844 w 2073465"/>
                <a:gd name="connsiteY16" fmla="*/ 1045298 h 2561350"/>
                <a:gd name="connsiteX17" fmla="*/ 153225 w 2073465"/>
                <a:gd name="connsiteY17" fmla="*/ 1071146 h 2561350"/>
                <a:gd name="connsiteX18" fmla="*/ 106805 w 2073465"/>
                <a:gd name="connsiteY18" fmla="*/ 382371 h 2561350"/>
                <a:gd name="connsiteX19" fmla="*/ 824595 w 2073465"/>
                <a:gd name="connsiteY19" fmla="*/ 389002 h 2561350"/>
                <a:gd name="connsiteX20" fmla="*/ 789691 w 2073465"/>
                <a:gd name="connsiteY20" fmla="*/ 283670 h 2561350"/>
                <a:gd name="connsiteX21" fmla="*/ 1025434 w 2073465"/>
                <a:gd name="connsiteY21" fmla="*/ 3 h 2561350"/>
                <a:gd name="connsiteX0" fmla="*/ 1025434 w 2073465"/>
                <a:gd name="connsiteY0" fmla="*/ 3 h 2561350"/>
                <a:gd name="connsiteX1" fmla="*/ 1239747 w 2073465"/>
                <a:gd name="connsiteY1" fmla="*/ 286050 h 2561350"/>
                <a:gd name="connsiteX2" fmla="*/ 1217611 w 2073465"/>
                <a:gd name="connsiteY2" fmla="*/ 389002 h 2561350"/>
                <a:gd name="connsiteX3" fmla="*/ 1968899 w 2073465"/>
                <a:gd name="connsiteY3" fmla="*/ 369108 h 2561350"/>
                <a:gd name="connsiteX4" fmla="*/ 1949005 w 2073465"/>
                <a:gd name="connsiteY4" fmla="*/ 1063389 h 2561350"/>
                <a:gd name="connsiteX5" fmla="*/ 1859687 w 2073465"/>
                <a:gd name="connsiteY5" fmla="*/ 1037347 h 2561350"/>
                <a:gd name="connsiteX6" fmla="*/ 1857307 w 2073465"/>
                <a:gd name="connsiteY6" fmla="*/ 1487403 h 2561350"/>
                <a:gd name="connsiteX7" fmla="*/ 1949005 w 2073465"/>
                <a:gd name="connsiteY7" fmla="*/ 1449629 h 2561350"/>
                <a:gd name="connsiteX8" fmla="*/ 1949005 w 2073465"/>
                <a:gd name="connsiteY8" fmla="*/ 2167002 h 2561350"/>
                <a:gd name="connsiteX9" fmla="*/ 1219874 w 2073465"/>
                <a:gd name="connsiteY9" fmla="*/ 2167002 h 2561350"/>
                <a:gd name="connsiteX10" fmla="*/ 1239747 w 2073465"/>
                <a:gd name="connsiteY10" fmla="*/ 2275300 h 2561350"/>
                <a:gd name="connsiteX11" fmla="*/ 789691 w 2073465"/>
                <a:gd name="connsiteY11" fmla="*/ 2277680 h 2561350"/>
                <a:gd name="connsiteX12" fmla="*/ 819624 w 2073465"/>
                <a:gd name="connsiteY12" fmla="*/ 2167002 h 2561350"/>
                <a:gd name="connsiteX13" fmla="*/ 153225 w 2073465"/>
                <a:gd name="connsiteY13" fmla="*/ 2167002 h 2561350"/>
                <a:gd name="connsiteX14" fmla="*/ 153225 w 2073465"/>
                <a:gd name="connsiteY14" fmla="*/ 1458174 h 2561350"/>
                <a:gd name="connsiteX15" fmla="*/ 248224 w 2073465"/>
                <a:gd name="connsiteY15" fmla="*/ 1495354 h 2561350"/>
                <a:gd name="connsiteX16" fmla="*/ 245844 w 2073465"/>
                <a:gd name="connsiteY16" fmla="*/ 1045298 h 2561350"/>
                <a:gd name="connsiteX17" fmla="*/ 153225 w 2073465"/>
                <a:gd name="connsiteY17" fmla="*/ 1071146 h 2561350"/>
                <a:gd name="connsiteX18" fmla="*/ 106805 w 2073465"/>
                <a:gd name="connsiteY18" fmla="*/ 382371 h 2561350"/>
                <a:gd name="connsiteX19" fmla="*/ 824595 w 2073465"/>
                <a:gd name="connsiteY19" fmla="*/ 389002 h 2561350"/>
                <a:gd name="connsiteX20" fmla="*/ 789691 w 2073465"/>
                <a:gd name="connsiteY20" fmla="*/ 283670 h 2561350"/>
                <a:gd name="connsiteX21" fmla="*/ 1025434 w 2073465"/>
                <a:gd name="connsiteY21" fmla="*/ 3 h 2561350"/>
                <a:gd name="connsiteX0" fmla="*/ 1025434 w 2102756"/>
                <a:gd name="connsiteY0" fmla="*/ 3 h 2561350"/>
                <a:gd name="connsiteX1" fmla="*/ 1239747 w 2102756"/>
                <a:gd name="connsiteY1" fmla="*/ 286050 h 2561350"/>
                <a:gd name="connsiteX2" fmla="*/ 1217611 w 2102756"/>
                <a:gd name="connsiteY2" fmla="*/ 389002 h 2561350"/>
                <a:gd name="connsiteX3" fmla="*/ 1968899 w 2102756"/>
                <a:gd name="connsiteY3" fmla="*/ 369108 h 2561350"/>
                <a:gd name="connsiteX4" fmla="*/ 1949005 w 2102756"/>
                <a:gd name="connsiteY4" fmla="*/ 1063389 h 2561350"/>
                <a:gd name="connsiteX5" fmla="*/ 1859687 w 2102756"/>
                <a:gd name="connsiteY5" fmla="*/ 1037347 h 2561350"/>
                <a:gd name="connsiteX6" fmla="*/ 1857307 w 2102756"/>
                <a:gd name="connsiteY6" fmla="*/ 1487403 h 2561350"/>
                <a:gd name="connsiteX7" fmla="*/ 1995425 w 2102756"/>
                <a:gd name="connsiteY7" fmla="*/ 1456260 h 2561350"/>
                <a:gd name="connsiteX8" fmla="*/ 1949005 w 2102756"/>
                <a:gd name="connsiteY8" fmla="*/ 2167002 h 2561350"/>
                <a:gd name="connsiteX9" fmla="*/ 1219874 w 2102756"/>
                <a:gd name="connsiteY9" fmla="*/ 2167002 h 2561350"/>
                <a:gd name="connsiteX10" fmla="*/ 1239747 w 2102756"/>
                <a:gd name="connsiteY10" fmla="*/ 2275300 h 2561350"/>
                <a:gd name="connsiteX11" fmla="*/ 789691 w 2102756"/>
                <a:gd name="connsiteY11" fmla="*/ 2277680 h 2561350"/>
                <a:gd name="connsiteX12" fmla="*/ 819624 w 2102756"/>
                <a:gd name="connsiteY12" fmla="*/ 2167002 h 2561350"/>
                <a:gd name="connsiteX13" fmla="*/ 153225 w 2102756"/>
                <a:gd name="connsiteY13" fmla="*/ 2167002 h 2561350"/>
                <a:gd name="connsiteX14" fmla="*/ 153225 w 2102756"/>
                <a:gd name="connsiteY14" fmla="*/ 1458174 h 2561350"/>
                <a:gd name="connsiteX15" fmla="*/ 248224 w 2102756"/>
                <a:gd name="connsiteY15" fmla="*/ 1495354 h 2561350"/>
                <a:gd name="connsiteX16" fmla="*/ 245844 w 2102756"/>
                <a:gd name="connsiteY16" fmla="*/ 1045298 h 2561350"/>
                <a:gd name="connsiteX17" fmla="*/ 153225 w 2102756"/>
                <a:gd name="connsiteY17" fmla="*/ 1071146 h 2561350"/>
                <a:gd name="connsiteX18" fmla="*/ 106805 w 2102756"/>
                <a:gd name="connsiteY18" fmla="*/ 382371 h 2561350"/>
                <a:gd name="connsiteX19" fmla="*/ 824595 w 2102756"/>
                <a:gd name="connsiteY19" fmla="*/ 389002 h 2561350"/>
                <a:gd name="connsiteX20" fmla="*/ 789691 w 2102756"/>
                <a:gd name="connsiteY20" fmla="*/ 283670 h 2561350"/>
                <a:gd name="connsiteX21" fmla="*/ 1025434 w 2102756"/>
                <a:gd name="connsiteY21" fmla="*/ 3 h 2561350"/>
                <a:gd name="connsiteX0" fmla="*/ 1025434 w 2076232"/>
                <a:gd name="connsiteY0" fmla="*/ 3 h 2561350"/>
                <a:gd name="connsiteX1" fmla="*/ 1239747 w 2076232"/>
                <a:gd name="connsiteY1" fmla="*/ 286050 h 2561350"/>
                <a:gd name="connsiteX2" fmla="*/ 1217611 w 2076232"/>
                <a:gd name="connsiteY2" fmla="*/ 389002 h 2561350"/>
                <a:gd name="connsiteX3" fmla="*/ 1968899 w 2076232"/>
                <a:gd name="connsiteY3" fmla="*/ 369108 h 2561350"/>
                <a:gd name="connsiteX4" fmla="*/ 1949005 w 2076232"/>
                <a:gd name="connsiteY4" fmla="*/ 1063389 h 2561350"/>
                <a:gd name="connsiteX5" fmla="*/ 1859687 w 2076232"/>
                <a:gd name="connsiteY5" fmla="*/ 1037347 h 2561350"/>
                <a:gd name="connsiteX6" fmla="*/ 1857307 w 2076232"/>
                <a:gd name="connsiteY6" fmla="*/ 1487403 h 2561350"/>
                <a:gd name="connsiteX7" fmla="*/ 1995425 w 2076232"/>
                <a:gd name="connsiteY7" fmla="*/ 1456260 h 2561350"/>
                <a:gd name="connsiteX8" fmla="*/ 1949005 w 2076232"/>
                <a:gd name="connsiteY8" fmla="*/ 2167002 h 2561350"/>
                <a:gd name="connsiteX9" fmla="*/ 1219874 w 2076232"/>
                <a:gd name="connsiteY9" fmla="*/ 2167002 h 2561350"/>
                <a:gd name="connsiteX10" fmla="*/ 1239747 w 2076232"/>
                <a:gd name="connsiteY10" fmla="*/ 2275300 h 2561350"/>
                <a:gd name="connsiteX11" fmla="*/ 789691 w 2076232"/>
                <a:gd name="connsiteY11" fmla="*/ 2277680 h 2561350"/>
                <a:gd name="connsiteX12" fmla="*/ 819624 w 2076232"/>
                <a:gd name="connsiteY12" fmla="*/ 2167002 h 2561350"/>
                <a:gd name="connsiteX13" fmla="*/ 153225 w 2076232"/>
                <a:gd name="connsiteY13" fmla="*/ 2167002 h 2561350"/>
                <a:gd name="connsiteX14" fmla="*/ 153225 w 2076232"/>
                <a:gd name="connsiteY14" fmla="*/ 1458174 h 2561350"/>
                <a:gd name="connsiteX15" fmla="*/ 248224 w 2076232"/>
                <a:gd name="connsiteY15" fmla="*/ 1495354 h 2561350"/>
                <a:gd name="connsiteX16" fmla="*/ 245844 w 2076232"/>
                <a:gd name="connsiteY16" fmla="*/ 1045298 h 2561350"/>
                <a:gd name="connsiteX17" fmla="*/ 153225 w 2076232"/>
                <a:gd name="connsiteY17" fmla="*/ 1071146 h 2561350"/>
                <a:gd name="connsiteX18" fmla="*/ 106805 w 2076232"/>
                <a:gd name="connsiteY18" fmla="*/ 382371 h 2561350"/>
                <a:gd name="connsiteX19" fmla="*/ 824595 w 2076232"/>
                <a:gd name="connsiteY19" fmla="*/ 389002 h 2561350"/>
                <a:gd name="connsiteX20" fmla="*/ 789691 w 2076232"/>
                <a:gd name="connsiteY20" fmla="*/ 283670 h 2561350"/>
                <a:gd name="connsiteX21" fmla="*/ 1025434 w 2076232"/>
                <a:gd name="connsiteY21" fmla="*/ 3 h 2561350"/>
                <a:gd name="connsiteX0" fmla="*/ 1025434 w 2077711"/>
                <a:gd name="connsiteY0" fmla="*/ 3 h 2561350"/>
                <a:gd name="connsiteX1" fmla="*/ 1239747 w 2077711"/>
                <a:gd name="connsiteY1" fmla="*/ 286050 h 2561350"/>
                <a:gd name="connsiteX2" fmla="*/ 1217611 w 2077711"/>
                <a:gd name="connsiteY2" fmla="*/ 389002 h 2561350"/>
                <a:gd name="connsiteX3" fmla="*/ 1968899 w 2077711"/>
                <a:gd name="connsiteY3" fmla="*/ 369108 h 2561350"/>
                <a:gd name="connsiteX4" fmla="*/ 1949005 w 2077711"/>
                <a:gd name="connsiteY4" fmla="*/ 1063389 h 2561350"/>
                <a:gd name="connsiteX5" fmla="*/ 1859687 w 2077711"/>
                <a:gd name="connsiteY5" fmla="*/ 1037347 h 2561350"/>
                <a:gd name="connsiteX6" fmla="*/ 1857307 w 2077711"/>
                <a:gd name="connsiteY6" fmla="*/ 1487403 h 2561350"/>
                <a:gd name="connsiteX7" fmla="*/ 1995425 w 2077711"/>
                <a:gd name="connsiteY7" fmla="*/ 1456260 h 2561350"/>
                <a:gd name="connsiteX8" fmla="*/ 1949005 w 2077711"/>
                <a:gd name="connsiteY8" fmla="*/ 2167002 h 2561350"/>
                <a:gd name="connsiteX9" fmla="*/ 1219874 w 2077711"/>
                <a:gd name="connsiteY9" fmla="*/ 2167002 h 2561350"/>
                <a:gd name="connsiteX10" fmla="*/ 1239747 w 2077711"/>
                <a:gd name="connsiteY10" fmla="*/ 2275300 h 2561350"/>
                <a:gd name="connsiteX11" fmla="*/ 789691 w 2077711"/>
                <a:gd name="connsiteY11" fmla="*/ 2277680 h 2561350"/>
                <a:gd name="connsiteX12" fmla="*/ 819624 w 2077711"/>
                <a:gd name="connsiteY12" fmla="*/ 2167002 h 2561350"/>
                <a:gd name="connsiteX13" fmla="*/ 153225 w 2077711"/>
                <a:gd name="connsiteY13" fmla="*/ 2167002 h 2561350"/>
                <a:gd name="connsiteX14" fmla="*/ 153225 w 2077711"/>
                <a:gd name="connsiteY14" fmla="*/ 1458174 h 2561350"/>
                <a:gd name="connsiteX15" fmla="*/ 248224 w 2077711"/>
                <a:gd name="connsiteY15" fmla="*/ 1495354 h 2561350"/>
                <a:gd name="connsiteX16" fmla="*/ 245844 w 2077711"/>
                <a:gd name="connsiteY16" fmla="*/ 1045298 h 2561350"/>
                <a:gd name="connsiteX17" fmla="*/ 153225 w 2077711"/>
                <a:gd name="connsiteY17" fmla="*/ 1071146 h 2561350"/>
                <a:gd name="connsiteX18" fmla="*/ 106805 w 2077711"/>
                <a:gd name="connsiteY18" fmla="*/ 382371 h 2561350"/>
                <a:gd name="connsiteX19" fmla="*/ 824595 w 2077711"/>
                <a:gd name="connsiteY19" fmla="*/ 389002 h 2561350"/>
                <a:gd name="connsiteX20" fmla="*/ 789691 w 2077711"/>
                <a:gd name="connsiteY20" fmla="*/ 283670 h 2561350"/>
                <a:gd name="connsiteX21" fmla="*/ 1025434 w 2077711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57307 w 2082173"/>
                <a:gd name="connsiteY6" fmla="*/ 1487403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57307 w 2082173"/>
                <a:gd name="connsiteY6" fmla="*/ 1487403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67002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53225 w 2082173"/>
                <a:gd name="connsiteY13" fmla="*/ 2167002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53225 w 2082173"/>
                <a:gd name="connsiteY14" fmla="*/ 1458174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1331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1331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13436 w 2082173"/>
                <a:gd name="connsiteY14" fmla="*/ 1511225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48224 w 2082173"/>
                <a:gd name="connsiteY15" fmla="*/ 1495354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94643 w 2082173"/>
                <a:gd name="connsiteY15" fmla="*/ 1574931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94643 w 2082173"/>
                <a:gd name="connsiteY15" fmla="*/ 1574931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94643 w 2082173"/>
                <a:gd name="connsiteY15" fmla="*/ 1574931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68118 w 2082173"/>
                <a:gd name="connsiteY15" fmla="*/ 1561668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68118 w 2082173"/>
                <a:gd name="connsiteY15" fmla="*/ 1561668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25434 w 2082173"/>
                <a:gd name="connsiteY0" fmla="*/ 3 h 2561350"/>
                <a:gd name="connsiteX1" fmla="*/ 1239747 w 2082173"/>
                <a:gd name="connsiteY1" fmla="*/ 286050 h 2561350"/>
                <a:gd name="connsiteX2" fmla="*/ 1217611 w 2082173"/>
                <a:gd name="connsiteY2" fmla="*/ 389002 h 2561350"/>
                <a:gd name="connsiteX3" fmla="*/ 1968899 w 2082173"/>
                <a:gd name="connsiteY3" fmla="*/ 369108 h 2561350"/>
                <a:gd name="connsiteX4" fmla="*/ 1962267 w 2082173"/>
                <a:gd name="connsiteY4" fmla="*/ 1096546 h 2561350"/>
                <a:gd name="connsiteX5" fmla="*/ 1859687 w 2082173"/>
                <a:gd name="connsiteY5" fmla="*/ 1037347 h 2561350"/>
                <a:gd name="connsiteX6" fmla="*/ 1844045 w 2082173"/>
                <a:gd name="connsiteY6" fmla="*/ 1520560 h 2561350"/>
                <a:gd name="connsiteX7" fmla="*/ 1995425 w 2082173"/>
                <a:gd name="connsiteY7" fmla="*/ 1456260 h 2561350"/>
                <a:gd name="connsiteX8" fmla="*/ 1949005 w 2082173"/>
                <a:gd name="connsiteY8" fmla="*/ 2180265 h 2561350"/>
                <a:gd name="connsiteX9" fmla="*/ 1219874 w 2082173"/>
                <a:gd name="connsiteY9" fmla="*/ 2167002 h 2561350"/>
                <a:gd name="connsiteX10" fmla="*/ 1239747 w 2082173"/>
                <a:gd name="connsiteY10" fmla="*/ 2275300 h 2561350"/>
                <a:gd name="connsiteX11" fmla="*/ 789691 w 2082173"/>
                <a:gd name="connsiteY11" fmla="*/ 2277680 h 2561350"/>
                <a:gd name="connsiteX12" fmla="*/ 819624 w 2082173"/>
                <a:gd name="connsiteY12" fmla="*/ 2167002 h 2561350"/>
                <a:gd name="connsiteX13" fmla="*/ 126699 w 2082173"/>
                <a:gd name="connsiteY13" fmla="*/ 2200159 h 2561350"/>
                <a:gd name="connsiteX14" fmla="*/ 106805 w 2082173"/>
                <a:gd name="connsiteY14" fmla="*/ 1497962 h 2561350"/>
                <a:gd name="connsiteX15" fmla="*/ 268118 w 2082173"/>
                <a:gd name="connsiteY15" fmla="*/ 1561668 h 2561350"/>
                <a:gd name="connsiteX16" fmla="*/ 245844 w 2082173"/>
                <a:gd name="connsiteY16" fmla="*/ 1045298 h 2561350"/>
                <a:gd name="connsiteX17" fmla="*/ 153225 w 2082173"/>
                <a:gd name="connsiteY17" fmla="*/ 1071146 h 2561350"/>
                <a:gd name="connsiteX18" fmla="*/ 106805 w 2082173"/>
                <a:gd name="connsiteY18" fmla="*/ 382371 h 2561350"/>
                <a:gd name="connsiteX19" fmla="*/ 824595 w 2082173"/>
                <a:gd name="connsiteY19" fmla="*/ 389002 h 2561350"/>
                <a:gd name="connsiteX20" fmla="*/ 789691 w 2082173"/>
                <a:gd name="connsiteY20" fmla="*/ 283670 h 2561350"/>
                <a:gd name="connsiteX21" fmla="*/ 1025434 w 2082173"/>
                <a:gd name="connsiteY21" fmla="*/ 3 h 2561350"/>
                <a:gd name="connsiteX0" fmla="*/ 1038495 w 2095234"/>
                <a:gd name="connsiteY0" fmla="*/ 3 h 2561350"/>
                <a:gd name="connsiteX1" fmla="*/ 1252808 w 2095234"/>
                <a:gd name="connsiteY1" fmla="*/ 286050 h 2561350"/>
                <a:gd name="connsiteX2" fmla="*/ 1230672 w 2095234"/>
                <a:gd name="connsiteY2" fmla="*/ 389002 h 2561350"/>
                <a:gd name="connsiteX3" fmla="*/ 1981960 w 2095234"/>
                <a:gd name="connsiteY3" fmla="*/ 369108 h 2561350"/>
                <a:gd name="connsiteX4" fmla="*/ 1975328 w 2095234"/>
                <a:gd name="connsiteY4" fmla="*/ 1096546 h 2561350"/>
                <a:gd name="connsiteX5" fmla="*/ 1872748 w 2095234"/>
                <a:gd name="connsiteY5" fmla="*/ 1037347 h 2561350"/>
                <a:gd name="connsiteX6" fmla="*/ 1857106 w 2095234"/>
                <a:gd name="connsiteY6" fmla="*/ 1520560 h 2561350"/>
                <a:gd name="connsiteX7" fmla="*/ 2008486 w 2095234"/>
                <a:gd name="connsiteY7" fmla="*/ 1456260 h 2561350"/>
                <a:gd name="connsiteX8" fmla="*/ 1962066 w 2095234"/>
                <a:gd name="connsiteY8" fmla="*/ 2180265 h 2561350"/>
                <a:gd name="connsiteX9" fmla="*/ 1232935 w 2095234"/>
                <a:gd name="connsiteY9" fmla="*/ 2167002 h 2561350"/>
                <a:gd name="connsiteX10" fmla="*/ 1252808 w 2095234"/>
                <a:gd name="connsiteY10" fmla="*/ 2275300 h 2561350"/>
                <a:gd name="connsiteX11" fmla="*/ 802752 w 2095234"/>
                <a:gd name="connsiteY11" fmla="*/ 2277680 h 2561350"/>
                <a:gd name="connsiteX12" fmla="*/ 832685 w 2095234"/>
                <a:gd name="connsiteY12" fmla="*/ 2167002 h 2561350"/>
                <a:gd name="connsiteX13" fmla="*/ 139760 w 2095234"/>
                <a:gd name="connsiteY13" fmla="*/ 2200159 h 2561350"/>
                <a:gd name="connsiteX14" fmla="*/ 119866 w 2095234"/>
                <a:gd name="connsiteY14" fmla="*/ 1497962 h 2561350"/>
                <a:gd name="connsiteX15" fmla="*/ 281179 w 2095234"/>
                <a:gd name="connsiteY15" fmla="*/ 1561668 h 2561350"/>
                <a:gd name="connsiteX16" fmla="*/ 258905 w 2095234"/>
                <a:gd name="connsiteY16" fmla="*/ 1045298 h 2561350"/>
                <a:gd name="connsiteX17" fmla="*/ 146392 w 2095234"/>
                <a:gd name="connsiteY17" fmla="*/ 1091040 h 2561350"/>
                <a:gd name="connsiteX18" fmla="*/ 119866 w 2095234"/>
                <a:gd name="connsiteY18" fmla="*/ 382371 h 2561350"/>
                <a:gd name="connsiteX19" fmla="*/ 837656 w 2095234"/>
                <a:gd name="connsiteY19" fmla="*/ 389002 h 2561350"/>
                <a:gd name="connsiteX20" fmla="*/ 802752 w 2095234"/>
                <a:gd name="connsiteY20" fmla="*/ 283670 h 2561350"/>
                <a:gd name="connsiteX21" fmla="*/ 1038495 w 2095234"/>
                <a:gd name="connsiteY21" fmla="*/ 3 h 2561350"/>
                <a:gd name="connsiteX0" fmla="*/ 1029810 w 2086549"/>
                <a:gd name="connsiteY0" fmla="*/ 3 h 2561350"/>
                <a:gd name="connsiteX1" fmla="*/ 1244123 w 2086549"/>
                <a:gd name="connsiteY1" fmla="*/ 286050 h 2561350"/>
                <a:gd name="connsiteX2" fmla="*/ 1221987 w 2086549"/>
                <a:gd name="connsiteY2" fmla="*/ 389002 h 2561350"/>
                <a:gd name="connsiteX3" fmla="*/ 1973275 w 2086549"/>
                <a:gd name="connsiteY3" fmla="*/ 369108 h 2561350"/>
                <a:gd name="connsiteX4" fmla="*/ 1966643 w 2086549"/>
                <a:gd name="connsiteY4" fmla="*/ 1096546 h 2561350"/>
                <a:gd name="connsiteX5" fmla="*/ 1864063 w 2086549"/>
                <a:gd name="connsiteY5" fmla="*/ 1037347 h 2561350"/>
                <a:gd name="connsiteX6" fmla="*/ 1848421 w 2086549"/>
                <a:gd name="connsiteY6" fmla="*/ 1520560 h 2561350"/>
                <a:gd name="connsiteX7" fmla="*/ 1999801 w 2086549"/>
                <a:gd name="connsiteY7" fmla="*/ 1456260 h 2561350"/>
                <a:gd name="connsiteX8" fmla="*/ 1953381 w 2086549"/>
                <a:gd name="connsiteY8" fmla="*/ 2180265 h 2561350"/>
                <a:gd name="connsiteX9" fmla="*/ 1224250 w 2086549"/>
                <a:gd name="connsiteY9" fmla="*/ 2167002 h 2561350"/>
                <a:gd name="connsiteX10" fmla="*/ 1244123 w 2086549"/>
                <a:gd name="connsiteY10" fmla="*/ 2275300 h 2561350"/>
                <a:gd name="connsiteX11" fmla="*/ 794067 w 2086549"/>
                <a:gd name="connsiteY11" fmla="*/ 2277680 h 2561350"/>
                <a:gd name="connsiteX12" fmla="*/ 824000 w 2086549"/>
                <a:gd name="connsiteY12" fmla="*/ 2167002 h 2561350"/>
                <a:gd name="connsiteX13" fmla="*/ 131075 w 2086549"/>
                <a:gd name="connsiteY13" fmla="*/ 2200159 h 2561350"/>
                <a:gd name="connsiteX14" fmla="*/ 111181 w 2086549"/>
                <a:gd name="connsiteY14" fmla="*/ 1497962 h 2561350"/>
                <a:gd name="connsiteX15" fmla="*/ 272494 w 2086549"/>
                <a:gd name="connsiteY15" fmla="*/ 1561668 h 2561350"/>
                <a:gd name="connsiteX16" fmla="*/ 250220 w 2086549"/>
                <a:gd name="connsiteY16" fmla="*/ 1045298 h 2561350"/>
                <a:gd name="connsiteX17" fmla="*/ 137707 w 2086549"/>
                <a:gd name="connsiteY17" fmla="*/ 1091040 h 2561350"/>
                <a:gd name="connsiteX18" fmla="*/ 111181 w 2086549"/>
                <a:gd name="connsiteY18" fmla="*/ 382371 h 2561350"/>
                <a:gd name="connsiteX19" fmla="*/ 828971 w 2086549"/>
                <a:gd name="connsiteY19" fmla="*/ 389002 h 2561350"/>
                <a:gd name="connsiteX20" fmla="*/ 794067 w 2086549"/>
                <a:gd name="connsiteY20" fmla="*/ 283670 h 2561350"/>
                <a:gd name="connsiteX21" fmla="*/ 1029810 w 2086549"/>
                <a:gd name="connsiteY21" fmla="*/ 3 h 2561350"/>
                <a:gd name="connsiteX0" fmla="*/ 1029810 w 2086549"/>
                <a:gd name="connsiteY0" fmla="*/ 3 h 2561350"/>
                <a:gd name="connsiteX1" fmla="*/ 1244123 w 2086549"/>
                <a:gd name="connsiteY1" fmla="*/ 286050 h 2561350"/>
                <a:gd name="connsiteX2" fmla="*/ 1221987 w 2086549"/>
                <a:gd name="connsiteY2" fmla="*/ 389002 h 2561350"/>
                <a:gd name="connsiteX3" fmla="*/ 1973275 w 2086549"/>
                <a:gd name="connsiteY3" fmla="*/ 369108 h 2561350"/>
                <a:gd name="connsiteX4" fmla="*/ 1966643 w 2086549"/>
                <a:gd name="connsiteY4" fmla="*/ 1096546 h 2561350"/>
                <a:gd name="connsiteX5" fmla="*/ 1864063 w 2086549"/>
                <a:gd name="connsiteY5" fmla="*/ 1037347 h 2561350"/>
                <a:gd name="connsiteX6" fmla="*/ 1848421 w 2086549"/>
                <a:gd name="connsiteY6" fmla="*/ 1520560 h 2561350"/>
                <a:gd name="connsiteX7" fmla="*/ 1999801 w 2086549"/>
                <a:gd name="connsiteY7" fmla="*/ 1456260 h 2561350"/>
                <a:gd name="connsiteX8" fmla="*/ 1953381 w 2086549"/>
                <a:gd name="connsiteY8" fmla="*/ 2180265 h 2561350"/>
                <a:gd name="connsiteX9" fmla="*/ 1224250 w 2086549"/>
                <a:gd name="connsiteY9" fmla="*/ 2167002 h 2561350"/>
                <a:gd name="connsiteX10" fmla="*/ 1244123 w 2086549"/>
                <a:gd name="connsiteY10" fmla="*/ 2275300 h 2561350"/>
                <a:gd name="connsiteX11" fmla="*/ 794067 w 2086549"/>
                <a:gd name="connsiteY11" fmla="*/ 2277680 h 2561350"/>
                <a:gd name="connsiteX12" fmla="*/ 824000 w 2086549"/>
                <a:gd name="connsiteY12" fmla="*/ 2167002 h 2561350"/>
                <a:gd name="connsiteX13" fmla="*/ 131075 w 2086549"/>
                <a:gd name="connsiteY13" fmla="*/ 2200159 h 2561350"/>
                <a:gd name="connsiteX14" fmla="*/ 111181 w 2086549"/>
                <a:gd name="connsiteY14" fmla="*/ 1497962 h 2561350"/>
                <a:gd name="connsiteX15" fmla="*/ 272494 w 2086549"/>
                <a:gd name="connsiteY15" fmla="*/ 1561668 h 2561350"/>
                <a:gd name="connsiteX16" fmla="*/ 250220 w 2086549"/>
                <a:gd name="connsiteY16" fmla="*/ 1045298 h 2561350"/>
                <a:gd name="connsiteX17" fmla="*/ 137707 w 2086549"/>
                <a:gd name="connsiteY17" fmla="*/ 1091040 h 2561350"/>
                <a:gd name="connsiteX18" fmla="*/ 111181 w 2086549"/>
                <a:gd name="connsiteY18" fmla="*/ 382371 h 2561350"/>
                <a:gd name="connsiteX19" fmla="*/ 828971 w 2086549"/>
                <a:gd name="connsiteY19" fmla="*/ 389002 h 2561350"/>
                <a:gd name="connsiteX20" fmla="*/ 794067 w 2086549"/>
                <a:gd name="connsiteY20" fmla="*/ 283670 h 2561350"/>
                <a:gd name="connsiteX21" fmla="*/ 1029810 w 2086549"/>
                <a:gd name="connsiteY21" fmla="*/ 3 h 2561350"/>
                <a:gd name="connsiteX0" fmla="*/ 1029810 w 2086549"/>
                <a:gd name="connsiteY0" fmla="*/ 3 h 2561350"/>
                <a:gd name="connsiteX1" fmla="*/ 1244123 w 2086549"/>
                <a:gd name="connsiteY1" fmla="*/ 286050 h 2561350"/>
                <a:gd name="connsiteX2" fmla="*/ 1221987 w 2086549"/>
                <a:gd name="connsiteY2" fmla="*/ 389002 h 2561350"/>
                <a:gd name="connsiteX3" fmla="*/ 1973275 w 2086549"/>
                <a:gd name="connsiteY3" fmla="*/ 369108 h 2561350"/>
                <a:gd name="connsiteX4" fmla="*/ 1966643 w 2086549"/>
                <a:gd name="connsiteY4" fmla="*/ 1096546 h 2561350"/>
                <a:gd name="connsiteX5" fmla="*/ 1864063 w 2086549"/>
                <a:gd name="connsiteY5" fmla="*/ 1037347 h 2561350"/>
                <a:gd name="connsiteX6" fmla="*/ 1848421 w 2086549"/>
                <a:gd name="connsiteY6" fmla="*/ 1520560 h 2561350"/>
                <a:gd name="connsiteX7" fmla="*/ 1999801 w 2086549"/>
                <a:gd name="connsiteY7" fmla="*/ 1456260 h 2561350"/>
                <a:gd name="connsiteX8" fmla="*/ 1953381 w 2086549"/>
                <a:gd name="connsiteY8" fmla="*/ 2180265 h 2561350"/>
                <a:gd name="connsiteX9" fmla="*/ 1224250 w 2086549"/>
                <a:gd name="connsiteY9" fmla="*/ 2167002 h 2561350"/>
                <a:gd name="connsiteX10" fmla="*/ 1244123 w 2086549"/>
                <a:gd name="connsiteY10" fmla="*/ 2275300 h 2561350"/>
                <a:gd name="connsiteX11" fmla="*/ 794067 w 2086549"/>
                <a:gd name="connsiteY11" fmla="*/ 2277680 h 2561350"/>
                <a:gd name="connsiteX12" fmla="*/ 824000 w 2086549"/>
                <a:gd name="connsiteY12" fmla="*/ 2167002 h 2561350"/>
                <a:gd name="connsiteX13" fmla="*/ 131075 w 2086549"/>
                <a:gd name="connsiteY13" fmla="*/ 2200159 h 2561350"/>
                <a:gd name="connsiteX14" fmla="*/ 111181 w 2086549"/>
                <a:gd name="connsiteY14" fmla="*/ 1497962 h 2561350"/>
                <a:gd name="connsiteX15" fmla="*/ 272494 w 2086549"/>
                <a:gd name="connsiteY15" fmla="*/ 1561668 h 2561350"/>
                <a:gd name="connsiteX16" fmla="*/ 250220 w 2086549"/>
                <a:gd name="connsiteY16" fmla="*/ 1045298 h 2561350"/>
                <a:gd name="connsiteX17" fmla="*/ 137707 w 2086549"/>
                <a:gd name="connsiteY17" fmla="*/ 1091040 h 2561350"/>
                <a:gd name="connsiteX18" fmla="*/ 111181 w 2086549"/>
                <a:gd name="connsiteY18" fmla="*/ 382371 h 2561350"/>
                <a:gd name="connsiteX19" fmla="*/ 828971 w 2086549"/>
                <a:gd name="connsiteY19" fmla="*/ 389002 h 2561350"/>
                <a:gd name="connsiteX20" fmla="*/ 794067 w 2086549"/>
                <a:gd name="connsiteY20" fmla="*/ 283670 h 2561350"/>
                <a:gd name="connsiteX21" fmla="*/ 1029810 w 2086549"/>
                <a:gd name="connsiteY21" fmla="*/ 3 h 2561350"/>
                <a:gd name="connsiteX0" fmla="*/ 1019868 w 2076607"/>
                <a:gd name="connsiteY0" fmla="*/ 3 h 2561350"/>
                <a:gd name="connsiteX1" fmla="*/ 1234181 w 2076607"/>
                <a:gd name="connsiteY1" fmla="*/ 286050 h 2561350"/>
                <a:gd name="connsiteX2" fmla="*/ 1212045 w 2076607"/>
                <a:gd name="connsiteY2" fmla="*/ 389002 h 2561350"/>
                <a:gd name="connsiteX3" fmla="*/ 1963333 w 2076607"/>
                <a:gd name="connsiteY3" fmla="*/ 369108 h 2561350"/>
                <a:gd name="connsiteX4" fmla="*/ 1956701 w 2076607"/>
                <a:gd name="connsiteY4" fmla="*/ 1096546 h 2561350"/>
                <a:gd name="connsiteX5" fmla="*/ 1854121 w 2076607"/>
                <a:gd name="connsiteY5" fmla="*/ 1037347 h 2561350"/>
                <a:gd name="connsiteX6" fmla="*/ 1838479 w 2076607"/>
                <a:gd name="connsiteY6" fmla="*/ 1520560 h 2561350"/>
                <a:gd name="connsiteX7" fmla="*/ 1989859 w 2076607"/>
                <a:gd name="connsiteY7" fmla="*/ 1456260 h 2561350"/>
                <a:gd name="connsiteX8" fmla="*/ 1943439 w 2076607"/>
                <a:gd name="connsiteY8" fmla="*/ 2180265 h 2561350"/>
                <a:gd name="connsiteX9" fmla="*/ 1214308 w 2076607"/>
                <a:gd name="connsiteY9" fmla="*/ 2167002 h 2561350"/>
                <a:gd name="connsiteX10" fmla="*/ 1234181 w 2076607"/>
                <a:gd name="connsiteY10" fmla="*/ 2275300 h 2561350"/>
                <a:gd name="connsiteX11" fmla="*/ 784125 w 2076607"/>
                <a:gd name="connsiteY11" fmla="*/ 2277680 h 2561350"/>
                <a:gd name="connsiteX12" fmla="*/ 814058 w 2076607"/>
                <a:gd name="connsiteY12" fmla="*/ 2167002 h 2561350"/>
                <a:gd name="connsiteX13" fmla="*/ 121133 w 2076607"/>
                <a:gd name="connsiteY13" fmla="*/ 2200159 h 2561350"/>
                <a:gd name="connsiteX14" fmla="*/ 101239 w 2076607"/>
                <a:gd name="connsiteY14" fmla="*/ 1497962 h 2561350"/>
                <a:gd name="connsiteX15" fmla="*/ 262552 w 2076607"/>
                <a:gd name="connsiteY15" fmla="*/ 1561668 h 2561350"/>
                <a:gd name="connsiteX16" fmla="*/ 240278 w 2076607"/>
                <a:gd name="connsiteY16" fmla="*/ 1045298 h 2561350"/>
                <a:gd name="connsiteX17" fmla="*/ 101239 w 2076607"/>
                <a:gd name="connsiteY17" fmla="*/ 382371 h 2561350"/>
                <a:gd name="connsiteX18" fmla="*/ 819029 w 2076607"/>
                <a:gd name="connsiteY18" fmla="*/ 389002 h 2561350"/>
                <a:gd name="connsiteX19" fmla="*/ 784125 w 2076607"/>
                <a:gd name="connsiteY19" fmla="*/ 283670 h 2561350"/>
                <a:gd name="connsiteX20" fmla="*/ 1019868 w 2076607"/>
                <a:gd name="connsiteY20" fmla="*/ 3 h 2561350"/>
                <a:gd name="connsiteX0" fmla="*/ 1019868 w 2076607"/>
                <a:gd name="connsiteY0" fmla="*/ 3 h 2561350"/>
                <a:gd name="connsiteX1" fmla="*/ 1234181 w 2076607"/>
                <a:gd name="connsiteY1" fmla="*/ 286050 h 2561350"/>
                <a:gd name="connsiteX2" fmla="*/ 1212045 w 2076607"/>
                <a:gd name="connsiteY2" fmla="*/ 389002 h 2561350"/>
                <a:gd name="connsiteX3" fmla="*/ 1963333 w 2076607"/>
                <a:gd name="connsiteY3" fmla="*/ 369108 h 2561350"/>
                <a:gd name="connsiteX4" fmla="*/ 1956701 w 2076607"/>
                <a:gd name="connsiteY4" fmla="*/ 1096546 h 2561350"/>
                <a:gd name="connsiteX5" fmla="*/ 1854121 w 2076607"/>
                <a:gd name="connsiteY5" fmla="*/ 1037347 h 2561350"/>
                <a:gd name="connsiteX6" fmla="*/ 1838479 w 2076607"/>
                <a:gd name="connsiteY6" fmla="*/ 1520560 h 2561350"/>
                <a:gd name="connsiteX7" fmla="*/ 1989859 w 2076607"/>
                <a:gd name="connsiteY7" fmla="*/ 1456260 h 2561350"/>
                <a:gd name="connsiteX8" fmla="*/ 1943439 w 2076607"/>
                <a:gd name="connsiteY8" fmla="*/ 2180265 h 2561350"/>
                <a:gd name="connsiteX9" fmla="*/ 1214308 w 2076607"/>
                <a:gd name="connsiteY9" fmla="*/ 2167002 h 2561350"/>
                <a:gd name="connsiteX10" fmla="*/ 1234181 w 2076607"/>
                <a:gd name="connsiteY10" fmla="*/ 2275300 h 2561350"/>
                <a:gd name="connsiteX11" fmla="*/ 784125 w 2076607"/>
                <a:gd name="connsiteY11" fmla="*/ 2277680 h 2561350"/>
                <a:gd name="connsiteX12" fmla="*/ 814058 w 2076607"/>
                <a:gd name="connsiteY12" fmla="*/ 2167002 h 2561350"/>
                <a:gd name="connsiteX13" fmla="*/ 121133 w 2076607"/>
                <a:gd name="connsiteY13" fmla="*/ 2200159 h 2561350"/>
                <a:gd name="connsiteX14" fmla="*/ 101239 w 2076607"/>
                <a:gd name="connsiteY14" fmla="*/ 1497962 h 2561350"/>
                <a:gd name="connsiteX15" fmla="*/ 262552 w 2076607"/>
                <a:gd name="connsiteY15" fmla="*/ 1561668 h 2561350"/>
                <a:gd name="connsiteX16" fmla="*/ 240278 w 2076607"/>
                <a:gd name="connsiteY16" fmla="*/ 1045298 h 2561350"/>
                <a:gd name="connsiteX17" fmla="*/ 136388 w 2076607"/>
                <a:gd name="connsiteY17" fmla="*/ 727479 h 2561350"/>
                <a:gd name="connsiteX18" fmla="*/ 101239 w 2076607"/>
                <a:gd name="connsiteY18" fmla="*/ 382371 h 2561350"/>
                <a:gd name="connsiteX19" fmla="*/ 819029 w 2076607"/>
                <a:gd name="connsiteY19" fmla="*/ 389002 h 2561350"/>
                <a:gd name="connsiteX20" fmla="*/ 784125 w 2076607"/>
                <a:gd name="connsiteY20" fmla="*/ 283670 h 2561350"/>
                <a:gd name="connsiteX21" fmla="*/ 1019868 w 2076607"/>
                <a:gd name="connsiteY21" fmla="*/ 3 h 2561350"/>
                <a:gd name="connsiteX0" fmla="*/ 1030195 w 2086934"/>
                <a:gd name="connsiteY0" fmla="*/ 3 h 2561350"/>
                <a:gd name="connsiteX1" fmla="*/ 1244508 w 2086934"/>
                <a:gd name="connsiteY1" fmla="*/ 286050 h 2561350"/>
                <a:gd name="connsiteX2" fmla="*/ 1222372 w 2086934"/>
                <a:gd name="connsiteY2" fmla="*/ 389002 h 2561350"/>
                <a:gd name="connsiteX3" fmla="*/ 1973660 w 2086934"/>
                <a:gd name="connsiteY3" fmla="*/ 369108 h 2561350"/>
                <a:gd name="connsiteX4" fmla="*/ 1967028 w 2086934"/>
                <a:gd name="connsiteY4" fmla="*/ 1096546 h 2561350"/>
                <a:gd name="connsiteX5" fmla="*/ 1864448 w 2086934"/>
                <a:gd name="connsiteY5" fmla="*/ 1037347 h 2561350"/>
                <a:gd name="connsiteX6" fmla="*/ 1848806 w 2086934"/>
                <a:gd name="connsiteY6" fmla="*/ 1520560 h 2561350"/>
                <a:gd name="connsiteX7" fmla="*/ 2000186 w 2086934"/>
                <a:gd name="connsiteY7" fmla="*/ 1456260 h 2561350"/>
                <a:gd name="connsiteX8" fmla="*/ 1953766 w 2086934"/>
                <a:gd name="connsiteY8" fmla="*/ 2180265 h 2561350"/>
                <a:gd name="connsiteX9" fmla="*/ 1224635 w 2086934"/>
                <a:gd name="connsiteY9" fmla="*/ 2167002 h 2561350"/>
                <a:gd name="connsiteX10" fmla="*/ 1244508 w 2086934"/>
                <a:gd name="connsiteY10" fmla="*/ 2275300 h 2561350"/>
                <a:gd name="connsiteX11" fmla="*/ 794452 w 2086934"/>
                <a:gd name="connsiteY11" fmla="*/ 2277680 h 2561350"/>
                <a:gd name="connsiteX12" fmla="*/ 824385 w 2086934"/>
                <a:gd name="connsiteY12" fmla="*/ 2167002 h 2561350"/>
                <a:gd name="connsiteX13" fmla="*/ 131460 w 2086934"/>
                <a:gd name="connsiteY13" fmla="*/ 2200159 h 2561350"/>
                <a:gd name="connsiteX14" fmla="*/ 111566 w 2086934"/>
                <a:gd name="connsiteY14" fmla="*/ 1497962 h 2561350"/>
                <a:gd name="connsiteX15" fmla="*/ 272879 w 2086934"/>
                <a:gd name="connsiteY15" fmla="*/ 1561668 h 2561350"/>
                <a:gd name="connsiteX16" fmla="*/ 250605 w 2086934"/>
                <a:gd name="connsiteY16" fmla="*/ 1045298 h 2561350"/>
                <a:gd name="connsiteX17" fmla="*/ 9943 w 2086934"/>
                <a:gd name="connsiteY17" fmla="*/ 1018431 h 2561350"/>
                <a:gd name="connsiteX18" fmla="*/ 111566 w 2086934"/>
                <a:gd name="connsiteY18" fmla="*/ 382371 h 2561350"/>
                <a:gd name="connsiteX19" fmla="*/ 829356 w 2086934"/>
                <a:gd name="connsiteY19" fmla="*/ 389002 h 2561350"/>
                <a:gd name="connsiteX20" fmla="*/ 794452 w 2086934"/>
                <a:gd name="connsiteY20" fmla="*/ 283670 h 2561350"/>
                <a:gd name="connsiteX21" fmla="*/ 1030195 w 2086934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09253 w 2084621"/>
                <a:gd name="connsiteY14" fmla="*/ 1497962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270566 w 2084621"/>
                <a:gd name="connsiteY14" fmla="*/ 1561668 h 2561350"/>
                <a:gd name="connsiteX15" fmla="*/ 248292 w 2084621"/>
                <a:gd name="connsiteY15" fmla="*/ 1045298 h 2561350"/>
                <a:gd name="connsiteX16" fmla="*/ 7630 w 2084621"/>
                <a:gd name="connsiteY16" fmla="*/ 1018431 h 2561350"/>
                <a:gd name="connsiteX17" fmla="*/ 109253 w 2084621"/>
                <a:gd name="connsiteY17" fmla="*/ 382371 h 2561350"/>
                <a:gd name="connsiteX18" fmla="*/ 827043 w 2084621"/>
                <a:gd name="connsiteY18" fmla="*/ 389002 h 2561350"/>
                <a:gd name="connsiteX19" fmla="*/ 792139 w 2084621"/>
                <a:gd name="connsiteY19" fmla="*/ 283670 h 2561350"/>
                <a:gd name="connsiteX20" fmla="*/ 1027882 w 2084621"/>
                <a:gd name="connsiteY20" fmla="*/ 3 h 2561350"/>
                <a:gd name="connsiteX0" fmla="*/ 1027882 w 2084621"/>
                <a:gd name="connsiteY0" fmla="*/ 3 h 2561350"/>
                <a:gd name="connsiteX1" fmla="*/ 1242195 w 2084621"/>
                <a:gd name="connsiteY1" fmla="*/ 286050 h 2561350"/>
                <a:gd name="connsiteX2" fmla="*/ 1220059 w 2084621"/>
                <a:gd name="connsiteY2" fmla="*/ 389002 h 2561350"/>
                <a:gd name="connsiteX3" fmla="*/ 1971347 w 2084621"/>
                <a:gd name="connsiteY3" fmla="*/ 369108 h 2561350"/>
                <a:gd name="connsiteX4" fmla="*/ 1964715 w 2084621"/>
                <a:gd name="connsiteY4" fmla="*/ 1096546 h 2561350"/>
                <a:gd name="connsiteX5" fmla="*/ 1862135 w 2084621"/>
                <a:gd name="connsiteY5" fmla="*/ 1037347 h 2561350"/>
                <a:gd name="connsiteX6" fmla="*/ 1846493 w 2084621"/>
                <a:gd name="connsiteY6" fmla="*/ 1520560 h 2561350"/>
                <a:gd name="connsiteX7" fmla="*/ 1997873 w 2084621"/>
                <a:gd name="connsiteY7" fmla="*/ 1456260 h 2561350"/>
                <a:gd name="connsiteX8" fmla="*/ 1951453 w 2084621"/>
                <a:gd name="connsiteY8" fmla="*/ 2180265 h 2561350"/>
                <a:gd name="connsiteX9" fmla="*/ 1222322 w 2084621"/>
                <a:gd name="connsiteY9" fmla="*/ 2167002 h 2561350"/>
                <a:gd name="connsiteX10" fmla="*/ 1242195 w 2084621"/>
                <a:gd name="connsiteY10" fmla="*/ 2275300 h 2561350"/>
                <a:gd name="connsiteX11" fmla="*/ 792139 w 2084621"/>
                <a:gd name="connsiteY11" fmla="*/ 2277680 h 2561350"/>
                <a:gd name="connsiteX12" fmla="*/ 822072 w 2084621"/>
                <a:gd name="connsiteY12" fmla="*/ 2167002 h 2561350"/>
                <a:gd name="connsiteX13" fmla="*/ 129147 w 2084621"/>
                <a:gd name="connsiteY13" fmla="*/ 2200159 h 2561350"/>
                <a:gd name="connsiteX14" fmla="*/ 176730 w 2084621"/>
                <a:gd name="connsiteY14" fmla="*/ 1866419 h 2561350"/>
                <a:gd name="connsiteX15" fmla="*/ 270566 w 2084621"/>
                <a:gd name="connsiteY15" fmla="*/ 1561668 h 2561350"/>
                <a:gd name="connsiteX16" fmla="*/ 248292 w 2084621"/>
                <a:gd name="connsiteY16" fmla="*/ 1045298 h 2561350"/>
                <a:gd name="connsiteX17" fmla="*/ 7630 w 2084621"/>
                <a:gd name="connsiteY17" fmla="*/ 1018431 h 2561350"/>
                <a:gd name="connsiteX18" fmla="*/ 109253 w 2084621"/>
                <a:gd name="connsiteY18" fmla="*/ 382371 h 2561350"/>
                <a:gd name="connsiteX19" fmla="*/ 827043 w 2084621"/>
                <a:gd name="connsiteY19" fmla="*/ 389002 h 2561350"/>
                <a:gd name="connsiteX20" fmla="*/ 792139 w 2084621"/>
                <a:gd name="connsiteY20" fmla="*/ 283670 h 2561350"/>
                <a:gd name="connsiteX21" fmla="*/ 1027882 w 2084621"/>
                <a:gd name="connsiteY21" fmla="*/ 3 h 2561350"/>
                <a:gd name="connsiteX0" fmla="*/ 1033820 w 2090559"/>
                <a:gd name="connsiteY0" fmla="*/ 3 h 2561350"/>
                <a:gd name="connsiteX1" fmla="*/ 1248133 w 2090559"/>
                <a:gd name="connsiteY1" fmla="*/ 286050 h 2561350"/>
                <a:gd name="connsiteX2" fmla="*/ 1225997 w 2090559"/>
                <a:gd name="connsiteY2" fmla="*/ 389002 h 2561350"/>
                <a:gd name="connsiteX3" fmla="*/ 1977285 w 2090559"/>
                <a:gd name="connsiteY3" fmla="*/ 369108 h 2561350"/>
                <a:gd name="connsiteX4" fmla="*/ 1970653 w 2090559"/>
                <a:gd name="connsiteY4" fmla="*/ 1096546 h 2561350"/>
                <a:gd name="connsiteX5" fmla="*/ 1868073 w 2090559"/>
                <a:gd name="connsiteY5" fmla="*/ 1037347 h 2561350"/>
                <a:gd name="connsiteX6" fmla="*/ 1852431 w 2090559"/>
                <a:gd name="connsiteY6" fmla="*/ 1520560 h 2561350"/>
                <a:gd name="connsiteX7" fmla="*/ 2003811 w 2090559"/>
                <a:gd name="connsiteY7" fmla="*/ 1456260 h 2561350"/>
                <a:gd name="connsiteX8" fmla="*/ 1957391 w 2090559"/>
                <a:gd name="connsiteY8" fmla="*/ 2180265 h 2561350"/>
                <a:gd name="connsiteX9" fmla="*/ 1228260 w 2090559"/>
                <a:gd name="connsiteY9" fmla="*/ 2167002 h 2561350"/>
                <a:gd name="connsiteX10" fmla="*/ 1248133 w 2090559"/>
                <a:gd name="connsiteY10" fmla="*/ 2275300 h 2561350"/>
                <a:gd name="connsiteX11" fmla="*/ 798077 w 2090559"/>
                <a:gd name="connsiteY11" fmla="*/ 2277680 h 2561350"/>
                <a:gd name="connsiteX12" fmla="*/ 828010 w 2090559"/>
                <a:gd name="connsiteY12" fmla="*/ 2167002 h 2561350"/>
                <a:gd name="connsiteX13" fmla="*/ 135085 w 2090559"/>
                <a:gd name="connsiteY13" fmla="*/ 2200159 h 2561350"/>
                <a:gd name="connsiteX14" fmla="*/ 6108 w 2090559"/>
                <a:gd name="connsiteY14" fmla="*/ 1657531 h 2561350"/>
                <a:gd name="connsiteX15" fmla="*/ 276504 w 2090559"/>
                <a:gd name="connsiteY15" fmla="*/ 1561668 h 2561350"/>
                <a:gd name="connsiteX16" fmla="*/ 254230 w 2090559"/>
                <a:gd name="connsiteY16" fmla="*/ 1045298 h 2561350"/>
                <a:gd name="connsiteX17" fmla="*/ 13568 w 2090559"/>
                <a:gd name="connsiteY17" fmla="*/ 1018431 h 2561350"/>
                <a:gd name="connsiteX18" fmla="*/ 115191 w 2090559"/>
                <a:gd name="connsiteY18" fmla="*/ 382371 h 2561350"/>
                <a:gd name="connsiteX19" fmla="*/ 832981 w 2090559"/>
                <a:gd name="connsiteY19" fmla="*/ 389002 h 2561350"/>
                <a:gd name="connsiteX20" fmla="*/ 798077 w 2090559"/>
                <a:gd name="connsiteY20" fmla="*/ 283670 h 2561350"/>
                <a:gd name="connsiteX21" fmla="*/ 1033820 w 2090559"/>
                <a:gd name="connsiteY21" fmla="*/ 3 h 2561350"/>
                <a:gd name="connsiteX0" fmla="*/ 1032856 w 2089595"/>
                <a:gd name="connsiteY0" fmla="*/ 3 h 2561350"/>
                <a:gd name="connsiteX1" fmla="*/ 1247169 w 2089595"/>
                <a:gd name="connsiteY1" fmla="*/ 286050 h 2561350"/>
                <a:gd name="connsiteX2" fmla="*/ 1225033 w 2089595"/>
                <a:gd name="connsiteY2" fmla="*/ 389002 h 2561350"/>
                <a:gd name="connsiteX3" fmla="*/ 1976321 w 2089595"/>
                <a:gd name="connsiteY3" fmla="*/ 369108 h 2561350"/>
                <a:gd name="connsiteX4" fmla="*/ 1969689 w 2089595"/>
                <a:gd name="connsiteY4" fmla="*/ 1096546 h 2561350"/>
                <a:gd name="connsiteX5" fmla="*/ 1867109 w 2089595"/>
                <a:gd name="connsiteY5" fmla="*/ 1037347 h 2561350"/>
                <a:gd name="connsiteX6" fmla="*/ 1851467 w 2089595"/>
                <a:gd name="connsiteY6" fmla="*/ 1520560 h 2561350"/>
                <a:gd name="connsiteX7" fmla="*/ 2002847 w 2089595"/>
                <a:gd name="connsiteY7" fmla="*/ 1456260 h 2561350"/>
                <a:gd name="connsiteX8" fmla="*/ 1956427 w 2089595"/>
                <a:gd name="connsiteY8" fmla="*/ 2180265 h 2561350"/>
                <a:gd name="connsiteX9" fmla="*/ 1227296 w 2089595"/>
                <a:gd name="connsiteY9" fmla="*/ 2167002 h 2561350"/>
                <a:gd name="connsiteX10" fmla="*/ 1247169 w 2089595"/>
                <a:gd name="connsiteY10" fmla="*/ 2275300 h 2561350"/>
                <a:gd name="connsiteX11" fmla="*/ 797113 w 2089595"/>
                <a:gd name="connsiteY11" fmla="*/ 2277680 h 2561350"/>
                <a:gd name="connsiteX12" fmla="*/ 827046 w 2089595"/>
                <a:gd name="connsiteY12" fmla="*/ 2167002 h 2561350"/>
                <a:gd name="connsiteX13" fmla="*/ 134121 w 2089595"/>
                <a:gd name="connsiteY13" fmla="*/ 2200159 h 2561350"/>
                <a:gd name="connsiteX14" fmla="*/ 5144 w 2089595"/>
                <a:gd name="connsiteY14" fmla="*/ 1657531 h 2561350"/>
                <a:gd name="connsiteX15" fmla="*/ 275540 w 2089595"/>
                <a:gd name="connsiteY15" fmla="*/ 1561668 h 2561350"/>
                <a:gd name="connsiteX16" fmla="*/ 253266 w 2089595"/>
                <a:gd name="connsiteY16" fmla="*/ 1045298 h 2561350"/>
                <a:gd name="connsiteX17" fmla="*/ 12604 w 2089595"/>
                <a:gd name="connsiteY17" fmla="*/ 1018431 h 2561350"/>
                <a:gd name="connsiteX18" fmla="*/ 114227 w 2089595"/>
                <a:gd name="connsiteY18" fmla="*/ 382371 h 2561350"/>
                <a:gd name="connsiteX19" fmla="*/ 832017 w 2089595"/>
                <a:gd name="connsiteY19" fmla="*/ 389002 h 2561350"/>
                <a:gd name="connsiteX20" fmla="*/ 797113 w 2089595"/>
                <a:gd name="connsiteY20" fmla="*/ 283670 h 2561350"/>
                <a:gd name="connsiteX21" fmla="*/ 1032856 w 2089595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5501"/>
                <a:gd name="connsiteY0" fmla="*/ 3 h 2561350"/>
                <a:gd name="connsiteX1" fmla="*/ 1243075 w 2085501"/>
                <a:gd name="connsiteY1" fmla="*/ 286050 h 2561350"/>
                <a:gd name="connsiteX2" fmla="*/ 1220939 w 2085501"/>
                <a:gd name="connsiteY2" fmla="*/ 389002 h 2561350"/>
                <a:gd name="connsiteX3" fmla="*/ 1972227 w 2085501"/>
                <a:gd name="connsiteY3" fmla="*/ 369108 h 2561350"/>
                <a:gd name="connsiteX4" fmla="*/ 1965595 w 2085501"/>
                <a:gd name="connsiteY4" fmla="*/ 1096546 h 2561350"/>
                <a:gd name="connsiteX5" fmla="*/ 1863015 w 2085501"/>
                <a:gd name="connsiteY5" fmla="*/ 1037347 h 2561350"/>
                <a:gd name="connsiteX6" fmla="*/ 1847373 w 2085501"/>
                <a:gd name="connsiteY6" fmla="*/ 1520560 h 2561350"/>
                <a:gd name="connsiteX7" fmla="*/ 1998753 w 2085501"/>
                <a:gd name="connsiteY7" fmla="*/ 1456260 h 2561350"/>
                <a:gd name="connsiteX8" fmla="*/ 1952333 w 2085501"/>
                <a:gd name="connsiteY8" fmla="*/ 2180265 h 2561350"/>
                <a:gd name="connsiteX9" fmla="*/ 1223202 w 2085501"/>
                <a:gd name="connsiteY9" fmla="*/ 2167002 h 2561350"/>
                <a:gd name="connsiteX10" fmla="*/ 1243075 w 2085501"/>
                <a:gd name="connsiteY10" fmla="*/ 2275300 h 2561350"/>
                <a:gd name="connsiteX11" fmla="*/ 793019 w 2085501"/>
                <a:gd name="connsiteY11" fmla="*/ 2277680 h 2561350"/>
                <a:gd name="connsiteX12" fmla="*/ 822952 w 2085501"/>
                <a:gd name="connsiteY12" fmla="*/ 2167002 h 2561350"/>
                <a:gd name="connsiteX13" fmla="*/ 130027 w 2085501"/>
                <a:gd name="connsiteY13" fmla="*/ 2200159 h 2561350"/>
                <a:gd name="connsiteX14" fmla="*/ 1050 w 2085501"/>
                <a:gd name="connsiteY14" fmla="*/ 1657531 h 2561350"/>
                <a:gd name="connsiteX15" fmla="*/ 271446 w 2085501"/>
                <a:gd name="connsiteY15" fmla="*/ 1561668 h 2561350"/>
                <a:gd name="connsiteX16" fmla="*/ 249172 w 2085501"/>
                <a:gd name="connsiteY16" fmla="*/ 1045298 h 2561350"/>
                <a:gd name="connsiteX17" fmla="*/ 8510 w 2085501"/>
                <a:gd name="connsiteY17" fmla="*/ 1018431 h 2561350"/>
                <a:gd name="connsiteX18" fmla="*/ 110133 w 2085501"/>
                <a:gd name="connsiteY18" fmla="*/ 382371 h 2561350"/>
                <a:gd name="connsiteX19" fmla="*/ 827923 w 2085501"/>
                <a:gd name="connsiteY19" fmla="*/ 389002 h 2561350"/>
                <a:gd name="connsiteX20" fmla="*/ 793019 w 2085501"/>
                <a:gd name="connsiteY20" fmla="*/ 283670 h 2561350"/>
                <a:gd name="connsiteX21" fmla="*/ 1028762 w 2085501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72227 w 2081039"/>
                <a:gd name="connsiteY3" fmla="*/ 369108 h 2561350"/>
                <a:gd name="connsiteX4" fmla="*/ 1863015 w 2081039"/>
                <a:gd name="connsiteY4" fmla="*/ 1037347 h 2561350"/>
                <a:gd name="connsiteX5" fmla="*/ 1847373 w 2081039"/>
                <a:gd name="connsiteY5" fmla="*/ 1520560 h 2561350"/>
                <a:gd name="connsiteX6" fmla="*/ 1998753 w 2081039"/>
                <a:gd name="connsiteY6" fmla="*/ 1456260 h 2561350"/>
                <a:gd name="connsiteX7" fmla="*/ 1952333 w 2081039"/>
                <a:gd name="connsiteY7" fmla="*/ 2180265 h 2561350"/>
                <a:gd name="connsiteX8" fmla="*/ 1223202 w 2081039"/>
                <a:gd name="connsiteY8" fmla="*/ 2167002 h 2561350"/>
                <a:gd name="connsiteX9" fmla="*/ 1243075 w 2081039"/>
                <a:gd name="connsiteY9" fmla="*/ 2275300 h 2561350"/>
                <a:gd name="connsiteX10" fmla="*/ 793019 w 2081039"/>
                <a:gd name="connsiteY10" fmla="*/ 2277680 h 2561350"/>
                <a:gd name="connsiteX11" fmla="*/ 822952 w 2081039"/>
                <a:gd name="connsiteY11" fmla="*/ 2167002 h 2561350"/>
                <a:gd name="connsiteX12" fmla="*/ 130027 w 2081039"/>
                <a:gd name="connsiteY12" fmla="*/ 2200159 h 2561350"/>
                <a:gd name="connsiteX13" fmla="*/ 1050 w 2081039"/>
                <a:gd name="connsiteY13" fmla="*/ 1657531 h 2561350"/>
                <a:gd name="connsiteX14" fmla="*/ 271446 w 2081039"/>
                <a:gd name="connsiteY14" fmla="*/ 1561668 h 2561350"/>
                <a:gd name="connsiteX15" fmla="*/ 249172 w 2081039"/>
                <a:gd name="connsiteY15" fmla="*/ 1045298 h 2561350"/>
                <a:gd name="connsiteX16" fmla="*/ 8510 w 2081039"/>
                <a:gd name="connsiteY16" fmla="*/ 1018431 h 2561350"/>
                <a:gd name="connsiteX17" fmla="*/ 110133 w 2081039"/>
                <a:gd name="connsiteY17" fmla="*/ 382371 h 2561350"/>
                <a:gd name="connsiteX18" fmla="*/ 827923 w 2081039"/>
                <a:gd name="connsiteY18" fmla="*/ 389002 h 2561350"/>
                <a:gd name="connsiteX19" fmla="*/ 793019 w 2081039"/>
                <a:gd name="connsiteY19" fmla="*/ 283670 h 2561350"/>
                <a:gd name="connsiteX20" fmla="*/ 1028762 w 2081039"/>
                <a:gd name="connsiteY20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72227 w 2081039"/>
                <a:gd name="connsiteY3" fmla="*/ 369108 h 2561350"/>
                <a:gd name="connsiteX4" fmla="*/ 1933270 w 2081039"/>
                <a:gd name="connsiteY4" fmla="*/ 764780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72227 w 2081039"/>
                <a:gd name="connsiteY3" fmla="*/ 369108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72227 w 2081039"/>
                <a:gd name="connsiteY3" fmla="*/ 369108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57307 w 2081039"/>
                <a:gd name="connsiteY3" fmla="*/ 371595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57307 w 2081039"/>
                <a:gd name="connsiteY3" fmla="*/ 371595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59793 w 2081039"/>
                <a:gd name="connsiteY3" fmla="*/ 361648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81039"/>
                <a:gd name="connsiteY0" fmla="*/ 3 h 2561350"/>
                <a:gd name="connsiteX1" fmla="*/ 1243075 w 2081039"/>
                <a:gd name="connsiteY1" fmla="*/ 286050 h 2561350"/>
                <a:gd name="connsiteX2" fmla="*/ 1220939 w 2081039"/>
                <a:gd name="connsiteY2" fmla="*/ 389002 h 2561350"/>
                <a:gd name="connsiteX3" fmla="*/ 1959793 w 2081039"/>
                <a:gd name="connsiteY3" fmla="*/ 361648 h 2561350"/>
                <a:gd name="connsiteX4" fmla="*/ 2067556 w 2081039"/>
                <a:gd name="connsiteY4" fmla="*/ 961234 h 2561350"/>
                <a:gd name="connsiteX5" fmla="*/ 1863015 w 2081039"/>
                <a:gd name="connsiteY5" fmla="*/ 1037347 h 2561350"/>
                <a:gd name="connsiteX6" fmla="*/ 1847373 w 2081039"/>
                <a:gd name="connsiteY6" fmla="*/ 1520560 h 2561350"/>
                <a:gd name="connsiteX7" fmla="*/ 1998753 w 2081039"/>
                <a:gd name="connsiteY7" fmla="*/ 1456260 h 2561350"/>
                <a:gd name="connsiteX8" fmla="*/ 1952333 w 2081039"/>
                <a:gd name="connsiteY8" fmla="*/ 2180265 h 2561350"/>
                <a:gd name="connsiteX9" fmla="*/ 1223202 w 2081039"/>
                <a:gd name="connsiteY9" fmla="*/ 2167002 h 2561350"/>
                <a:gd name="connsiteX10" fmla="*/ 1243075 w 2081039"/>
                <a:gd name="connsiteY10" fmla="*/ 2275300 h 2561350"/>
                <a:gd name="connsiteX11" fmla="*/ 793019 w 2081039"/>
                <a:gd name="connsiteY11" fmla="*/ 2277680 h 2561350"/>
                <a:gd name="connsiteX12" fmla="*/ 822952 w 2081039"/>
                <a:gd name="connsiteY12" fmla="*/ 2167002 h 2561350"/>
                <a:gd name="connsiteX13" fmla="*/ 130027 w 2081039"/>
                <a:gd name="connsiteY13" fmla="*/ 2200159 h 2561350"/>
                <a:gd name="connsiteX14" fmla="*/ 1050 w 2081039"/>
                <a:gd name="connsiteY14" fmla="*/ 1657531 h 2561350"/>
                <a:gd name="connsiteX15" fmla="*/ 271446 w 2081039"/>
                <a:gd name="connsiteY15" fmla="*/ 1561668 h 2561350"/>
                <a:gd name="connsiteX16" fmla="*/ 249172 w 2081039"/>
                <a:gd name="connsiteY16" fmla="*/ 1045298 h 2561350"/>
                <a:gd name="connsiteX17" fmla="*/ 8510 w 2081039"/>
                <a:gd name="connsiteY17" fmla="*/ 1018431 h 2561350"/>
                <a:gd name="connsiteX18" fmla="*/ 110133 w 2081039"/>
                <a:gd name="connsiteY18" fmla="*/ 382371 h 2561350"/>
                <a:gd name="connsiteX19" fmla="*/ 827923 w 2081039"/>
                <a:gd name="connsiteY19" fmla="*/ 389002 h 2561350"/>
                <a:gd name="connsiteX20" fmla="*/ 793019 w 2081039"/>
                <a:gd name="connsiteY20" fmla="*/ 283670 h 2561350"/>
                <a:gd name="connsiteX21" fmla="*/ 1028762 w 208103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20560 h 2561350"/>
                <a:gd name="connsiteX7" fmla="*/ 1952333 w 2072429"/>
                <a:gd name="connsiteY7" fmla="*/ 2180265 h 2561350"/>
                <a:gd name="connsiteX8" fmla="*/ 1223202 w 2072429"/>
                <a:gd name="connsiteY8" fmla="*/ 2167002 h 2561350"/>
                <a:gd name="connsiteX9" fmla="*/ 1243075 w 2072429"/>
                <a:gd name="connsiteY9" fmla="*/ 2275300 h 2561350"/>
                <a:gd name="connsiteX10" fmla="*/ 793019 w 2072429"/>
                <a:gd name="connsiteY10" fmla="*/ 2277680 h 2561350"/>
                <a:gd name="connsiteX11" fmla="*/ 822952 w 2072429"/>
                <a:gd name="connsiteY11" fmla="*/ 2167002 h 2561350"/>
                <a:gd name="connsiteX12" fmla="*/ 130027 w 2072429"/>
                <a:gd name="connsiteY12" fmla="*/ 2200159 h 2561350"/>
                <a:gd name="connsiteX13" fmla="*/ 1050 w 2072429"/>
                <a:gd name="connsiteY13" fmla="*/ 1657531 h 2561350"/>
                <a:gd name="connsiteX14" fmla="*/ 271446 w 2072429"/>
                <a:gd name="connsiteY14" fmla="*/ 1561668 h 2561350"/>
                <a:gd name="connsiteX15" fmla="*/ 249172 w 2072429"/>
                <a:gd name="connsiteY15" fmla="*/ 1045298 h 2561350"/>
                <a:gd name="connsiteX16" fmla="*/ 8510 w 2072429"/>
                <a:gd name="connsiteY16" fmla="*/ 1018431 h 2561350"/>
                <a:gd name="connsiteX17" fmla="*/ 110133 w 2072429"/>
                <a:gd name="connsiteY17" fmla="*/ 382371 h 2561350"/>
                <a:gd name="connsiteX18" fmla="*/ 827923 w 2072429"/>
                <a:gd name="connsiteY18" fmla="*/ 389002 h 2561350"/>
                <a:gd name="connsiteX19" fmla="*/ 793019 w 2072429"/>
                <a:gd name="connsiteY19" fmla="*/ 283670 h 2561350"/>
                <a:gd name="connsiteX20" fmla="*/ 1028762 w 2072429"/>
                <a:gd name="connsiteY20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20560 h 2561350"/>
                <a:gd name="connsiteX7" fmla="*/ 1890996 w 2072429"/>
                <a:gd name="connsiteY7" fmla="*/ 1722186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20560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20560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20560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63015 w 2072429"/>
                <a:gd name="connsiteY5" fmla="*/ 1037347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47373 w 2072429"/>
                <a:gd name="connsiteY5" fmla="*/ 1535481 h 2561350"/>
                <a:gd name="connsiteX6" fmla="*/ 2065070 w 2072429"/>
                <a:gd name="connsiteY6" fmla="*/ 1597847 h 2561350"/>
                <a:gd name="connsiteX7" fmla="*/ 1952333 w 2072429"/>
                <a:gd name="connsiteY7" fmla="*/ 2180265 h 2561350"/>
                <a:gd name="connsiteX8" fmla="*/ 1223202 w 2072429"/>
                <a:gd name="connsiteY8" fmla="*/ 2167002 h 2561350"/>
                <a:gd name="connsiteX9" fmla="*/ 1243075 w 2072429"/>
                <a:gd name="connsiteY9" fmla="*/ 2275300 h 2561350"/>
                <a:gd name="connsiteX10" fmla="*/ 793019 w 2072429"/>
                <a:gd name="connsiteY10" fmla="*/ 2277680 h 2561350"/>
                <a:gd name="connsiteX11" fmla="*/ 822952 w 2072429"/>
                <a:gd name="connsiteY11" fmla="*/ 2167002 h 2561350"/>
                <a:gd name="connsiteX12" fmla="*/ 130027 w 2072429"/>
                <a:gd name="connsiteY12" fmla="*/ 2200159 h 2561350"/>
                <a:gd name="connsiteX13" fmla="*/ 1050 w 2072429"/>
                <a:gd name="connsiteY13" fmla="*/ 1657531 h 2561350"/>
                <a:gd name="connsiteX14" fmla="*/ 271446 w 2072429"/>
                <a:gd name="connsiteY14" fmla="*/ 1561668 h 2561350"/>
                <a:gd name="connsiteX15" fmla="*/ 249172 w 2072429"/>
                <a:gd name="connsiteY15" fmla="*/ 1045298 h 2561350"/>
                <a:gd name="connsiteX16" fmla="*/ 8510 w 2072429"/>
                <a:gd name="connsiteY16" fmla="*/ 1018431 h 2561350"/>
                <a:gd name="connsiteX17" fmla="*/ 110133 w 2072429"/>
                <a:gd name="connsiteY17" fmla="*/ 382371 h 2561350"/>
                <a:gd name="connsiteX18" fmla="*/ 827923 w 2072429"/>
                <a:gd name="connsiteY18" fmla="*/ 389002 h 2561350"/>
                <a:gd name="connsiteX19" fmla="*/ 793019 w 2072429"/>
                <a:gd name="connsiteY19" fmla="*/ 283670 h 2561350"/>
                <a:gd name="connsiteX20" fmla="*/ 1028762 w 2072429"/>
                <a:gd name="connsiteY20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997927 w 2072429"/>
                <a:gd name="connsiteY5" fmla="*/ 118007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3536 w 2072429"/>
                <a:gd name="connsiteY5" fmla="*/ 1025891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1048 w 2072429"/>
                <a:gd name="connsiteY5" fmla="*/ 1030865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72429"/>
                <a:gd name="connsiteY0" fmla="*/ 3 h 2561350"/>
                <a:gd name="connsiteX1" fmla="*/ 1243075 w 2072429"/>
                <a:gd name="connsiteY1" fmla="*/ 286050 h 2561350"/>
                <a:gd name="connsiteX2" fmla="*/ 1220939 w 2072429"/>
                <a:gd name="connsiteY2" fmla="*/ 389002 h 2561350"/>
                <a:gd name="connsiteX3" fmla="*/ 1959793 w 2072429"/>
                <a:gd name="connsiteY3" fmla="*/ 361648 h 2561350"/>
                <a:gd name="connsiteX4" fmla="*/ 2067556 w 2072429"/>
                <a:gd name="connsiteY4" fmla="*/ 961234 h 2561350"/>
                <a:gd name="connsiteX5" fmla="*/ 1881048 w 2072429"/>
                <a:gd name="connsiteY5" fmla="*/ 1030865 h 2561350"/>
                <a:gd name="connsiteX6" fmla="*/ 1847373 w 2072429"/>
                <a:gd name="connsiteY6" fmla="*/ 1535481 h 2561350"/>
                <a:gd name="connsiteX7" fmla="*/ 2065070 w 2072429"/>
                <a:gd name="connsiteY7" fmla="*/ 1597847 h 2561350"/>
                <a:gd name="connsiteX8" fmla="*/ 1952333 w 2072429"/>
                <a:gd name="connsiteY8" fmla="*/ 2180265 h 2561350"/>
                <a:gd name="connsiteX9" fmla="*/ 1223202 w 2072429"/>
                <a:gd name="connsiteY9" fmla="*/ 2167002 h 2561350"/>
                <a:gd name="connsiteX10" fmla="*/ 1243075 w 2072429"/>
                <a:gd name="connsiteY10" fmla="*/ 2275300 h 2561350"/>
                <a:gd name="connsiteX11" fmla="*/ 793019 w 2072429"/>
                <a:gd name="connsiteY11" fmla="*/ 2277680 h 2561350"/>
                <a:gd name="connsiteX12" fmla="*/ 822952 w 2072429"/>
                <a:gd name="connsiteY12" fmla="*/ 2167002 h 2561350"/>
                <a:gd name="connsiteX13" fmla="*/ 130027 w 2072429"/>
                <a:gd name="connsiteY13" fmla="*/ 2200159 h 2561350"/>
                <a:gd name="connsiteX14" fmla="*/ 1050 w 2072429"/>
                <a:gd name="connsiteY14" fmla="*/ 1657531 h 2561350"/>
                <a:gd name="connsiteX15" fmla="*/ 271446 w 2072429"/>
                <a:gd name="connsiteY15" fmla="*/ 1561668 h 2561350"/>
                <a:gd name="connsiteX16" fmla="*/ 249172 w 2072429"/>
                <a:gd name="connsiteY16" fmla="*/ 1045298 h 2561350"/>
                <a:gd name="connsiteX17" fmla="*/ 8510 w 2072429"/>
                <a:gd name="connsiteY17" fmla="*/ 1018431 h 2561350"/>
                <a:gd name="connsiteX18" fmla="*/ 110133 w 2072429"/>
                <a:gd name="connsiteY18" fmla="*/ 382371 h 2561350"/>
                <a:gd name="connsiteX19" fmla="*/ 827923 w 2072429"/>
                <a:gd name="connsiteY19" fmla="*/ 389002 h 2561350"/>
                <a:gd name="connsiteX20" fmla="*/ 793019 w 2072429"/>
                <a:gd name="connsiteY20" fmla="*/ 283670 h 2561350"/>
                <a:gd name="connsiteX21" fmla="*/ 1028762 w 2072429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49172 w 2069564"/>
                <a:gd name="connsiteY16" fmla="*/ 1045298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70777 w 2069564"/>
                <a:gd name="connsiteY16" fmla="*/ 1028015 h 2561350"/>
                <a:gd name="connsiteX17" fmla="*/ 8510 w 2069564"/>
                <a:gd name="connsiteY17" fmla="*/ 1018431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70777 w 2069564"/>
                <a:gd name="connsiteY16" fmla="*/ 1028015 h 2561350"/>
                <a:gd name="connsiteX17" fmla="*/ 30115 w 2069564"/>
                <a:gd name="connsiteY17" fmla="*/ 1005469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71446 w 2069564"/>
                <a:gd name="connsiteY15" fmla="*/ 1561668 h 2561350"/>
                <a:gd name="connsiteX16" fmla="*/ 270777 w 2069564"/>
                <a:gd name="connsiteY16" fmla="*/ 1028015 h 2561350"/>
                <a:gd name="connsiteX17" fmla="*/ 30115 w 2069564"/>
                <a:gd name="connsiteY17" fmla="*/ 1005469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58483 w 2069564"/>
                <a:gd name="connsiteY15" fmla="*/ 1557347 h 2561350"/>
                <a:gd name="connsiteX16" fmla="*/ 270777 w 2069564"/>
                <a:gd name="connsiteY16" fmla="*/ 1028015 h 2561350"/>
                <a:gd name="connsiteX17" fmla="*/ 30115 w 2069564"/>
                <a:gd name="connsiteY17" fmla="*/ 1005469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762 w 2069564"/>
                <a:gd name="connsiteY0" fmla="*/ 3 h 2561350"/>
                <a:gd name="connsiteX1" fmla="*/ 1243075 w 2069564"/>
                <a:gd name="connsiteY1" fmla="*/ 286050 h 2561350"/>
                <a:gd name="connsiteX2" fmla="*/ 1220939 w 2069564"/>
                <a:gd name="connsiteY2" fmla="*/ 389002 h 2561350"/>
                <a:gd name="connsiteX3" fmla="*/ 1959793 w 2069564"/>
                <a:gd name="connsiteY3" fmla="*/ 361648 h 2561350"/>
                <a:gd name="connsiteX4" fmla="*/ 2067556 w 2069564"/>
                <a:gd name="connsiteY4" fmla="*/ 961234 h 2561350"/>
                <a:gd name="connsiteX5" fmla="*/ 1881048 w 2069564"/>
                <a:gd name="connsiteY5" fmla="*/ 1030865 h 2561350"/>
                <a:gd name="connsiteX6" fmla="*/ 1847373 w 2069564"/>
                <a:gd name="connsiteY6" fmla="*/ 1535481 h 2561350"/>
                <a:gd name="connsiteX7" fmla="*/ 2065070 w 2069564"/>
                <a:gd name="connsiteY7" fmla="*/ 1597847 h 2561350"/>
                <a:gd name="connsiteX8" fmla="*/ 1952333 w 2069564"/>
                <a:gd name="connsiteY8" fmla="*/ 2180265 h 2561350"/>
                <a:gd name="connsiteX9" fmla="*/ 1223202 w 2069564"/>
                <a:gd name="connsiteY9" fmla="*/ 2167002 h 2561350"/>
                <a:gd name="connsiteX10" fmla="*/ 1243075 w 2069564"/>
                <a:gd name="connsiteY10" fmla="*/ 2275300 h 2561350"/>
                <a:gd name="connsiteX11" fmla="*/ 793019 w 2069564"/>
                <a:gd name="connsiteY11" fmla="*/ 2277680 h 2561350"/>
                <a:gd name="connsiteX12" fmla="*/ 822952 w 2069564"/>
                <a:gd name="connsiteY12" fmla="*/ 2167002 h 2561350"/>
                <a:gd name="connsiteX13" fmla="*/ 130027 w 2069564"/>
                <a:gd name="connsiteY13" fmla="*/ 2200159 h 2561350"/>
                <a:gd name="connsiteX14" fmla="*/ 1050 w 2069564"/>
                <a:gd name="connsiteY14" fmla="*/ 1657531 h 2561350"/>
                <a:gd name="connsiteX15" fmla="*/ 258483 w 2069564"/>
                <a:gd name="connsiteY15" fmla="*/ 1557347 h 2561350"/>
                <a:gd name="connsiteX16" fmla="*/ 270777 w 2069564"/>
                <a:gd name="connsiteY16" fmla="*/ 1028015 h 2561350"/>
                <a:gd name="connsiteX17" fmla="*/ 30115 w 2069564"/>
                <a:gd name="connsiteY17" fmla="*/ 1005469 h 2561350"/>
                <a:gd name="connsiteX18" fmla="*/ 110133 w 2069564"/>
                <a:gd name="connsiteY18" fmla="*/ 382371 h 2561350"/>
                <a:gd name="connsiteX19" fmla="*/ 827923 w 2069564"/>
                <a:gd name="connsiteY19" fmla="*/ 389002 h 2561350"/>
                <a:gd name="connsiteX20" fmla="*/ 793019 w 2069564"/>
                <a:gd name="connsiteY20" fmla="*/ 283670 h 2561350"/>
                <a:gd name="connsiteX21" fmla="*/ 1028762 w 2069564"/>
                <a:gd name="connsiteY21" fmla="*/ 3 h 2561350"/>
                <a:gd name="connsiteX0" fmla="*/ 1028362 w 2069164"/>
                <a:gd name="connsiteY0" fmla="*/ 3 h 2561350"/>
                <a:gd name="connsiteX1" fmla="*/ 1242675 w 2069164"/>
                <a:gd name="connsiteY1" fmla="*/ 286050 h 2561350"/>
                <a:gd name="connsiteX2" fmla="*/ 1220539 w 2069164"/>
                <a:gd name="connsiteY2" fmla="*/ 389002 h 2561350"/>
                <a:gd name="connsiteX3" fmla="*/ 1959393 w 2069164"/>
                <a:gd name="connsiteY3" fmla="*/ 361648 h 2561350"/>
                <a:gd name="connsiteX4" fmla="*/ 2067156 w 2069164"/>
                <a:gd name="connsiteY4" fmla="*/ 961234 h 2561350"/>
                <a:gd name="connsiteX5" fmla="*/ 1880648 w 2069164"/>
                <a:gd name="connsiteY5" fmla="*/ 1030865 h 2561350"/>
                <a:gd name="connsiteX6" fmla="*/ 1846973 w 2069164"/>
                <a:gd name="connsiteY6" fmla="*/ 1535481 h 2561350"/>
                <a:gd name="connsiteX7" fmla="*/ 2064670 w 2069164"/>
                <a:gd name="connsiteY7" fmla="*/ 1597847 h 2561350"/>
                <a:gd name="connsiteX8" fmla="*/ 1951933 w 2069164"/>
                <a:gd name="connsiteY8" fmla="*/ 2180265 h 2561350"/>
                <a:gd name="connsiteX9" fmla="*/ 1222802 w 2069164"/>
                <a:gd name="connsiteY9" fmla="*/ 2167002 h 2561350"/>
                <a:gd name="connsiteX10" fmla="*/ 1242675 w 2069164"/>
                <a:gd name="connsiteY10" fmla="*/ 2275300 h 2561350"/>
                <a:gd name="connsiteX11" fmla="*/ 792619 w 2069164"/>
                <a:gd name="connsiteY11" fmla="*/ 2277680 h 2561350"/>
                <a:gd name="connsiteX12" fmla="*/ 822552 w 2069164"/>
                <a:gd name="connsiteY12" fmla="*/ 2167002 h 2561350"/>
                <a:gd name="connsiteX13" fmla="*/ 129627 w 2069164"/>
                <a:gd name="connsiteY13" fmla="*/ 2200159 h 2561350"/>
                <a:gd name="connsiteX14" fmla="*/ 650 w 2069164"/>
                <a:gd name="connsiteY14" fmla="*/ 1657531 h 2561350"/>
                <a:gd name="connsiteX15" fmla="*/ 258083 w 2069164"/>
                <a:gd name="connsiteY15" fmla="*/ 1557347 h 2561350"/>
                <a:gd name="connsiteX16" fmla="*/ 270377 w 2069164"/>
                <a:gd name="connsiteY16" fmla="*/ 1028015 h 2561350"/>
                <a:gd name="connsiteX17" fmla="*/ 29715 w 2069164"/>
                <a:gd name="connsiteY17" fmla="*/ 1005469 h 2561350"/>
                <a:gd name="connsiteX18" fmla="*/ 109733 w 2069164"/>
                <a:gd name="connsiteY18" fmla="*/ 382371 h 2561350"/>
                <a:gd name="connsiteX19" fmla="*/ 827523 w 2069164"/>
                <a:gd name="connsiteY19" fmla="*/ 389002 h 2561350"/>
                <a:gd name="connsiteX20" fmla="*/ 792619 w 2069164"/>
                <a:gd name="connsiteY20" fmla="*/ 283670 h 2561350"/>
                <a:gd name="connsiteX21" fmla="*/ 1028362 w 206916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69727 w 2068514"/>
                <a:gd name="connsiteY16" fmla="*/ 1028015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69727 w 2068514"/>
                <a:gd name="connsiteY16" fmla="*/ 1028015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9083 w 2068514"/>
                <a:gd name="connsiteY18" fmla="*/ 382371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79998 w 2068514"/>
                <a:gd name="connsiteY5" fmla="*/ 1030865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46323 w 2068514"/>
                <a:gd name="connsiteY6" fmla="*/ 1535481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24721 w 2068514"/>
                <a:gd name="connsiteY6" fmla="*/ 1531159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24721 w 2068514"/>
                <a:gd name="connsiteY6" fmla="*/ 1531159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24721 w 2068514"/>
                <a:gd name="connsiteY6" fmla="*/ 1531159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24721 w 2068514"/>
                <a:gd name="connsiteY6" fmla="*/ 1531159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8514"/>
                <a:gd name="connsiteY0" fmla="*/ 3 h 2561350"/>
                <a:gd name="connsiteX1" fmla="*/ 1242025 w 2068514"/>
                <a:gd name="connsiteY1" fmla="*/ 286050 h 2561350"/>
                <a:gd name="connsiteX2" fmla="*/ 1219889 w 2068514"/>
                <a:gd name="connsiteY2" fmla="*/ 389002 h 2561350"/>
                <a:gd name="connsiteX3" fmla="*/ 1958743 w 2068514"/>
                <a:gd name="connsiteY3" fmla="*/ 361648 h 2561350"/>
                <a:gd name="connsiteX4" fmla="*/ 2066506 w 2068514"/>
                <a:gd name="connsiteY4" fmla="*/ 961234 h 2561350"/>
                <a:gd name="connsiteX5" fmla="*/ 1862717 w 2068514"/>
                <a:gd name="connsiteY5" fmla="*/ 1056790 h 2561350"/>
                <a:gd name="connsiteX6" fmla="*/ 1824721 w 2068514"/>
                <a:gd name="connsiteY6" fmla="*/ 1531159 h 2561350"/>
                <a:gd name="connsiteX7" fmla="*/ 2064020 w 2068514"/>
                <a:gd name="connsiteY7" fmla="*/ 1597847 h 2561350"/>
                <a:gd name="connsiteX8" fmla="*/ 1951283 w 2068514"/>
                <a:gd name="connsiteY8" fmla="*/ 2180265 h 2561350"/>
                <a:gd name="connsiteX9" fmla="*/ 1222152 w 2068514"/>
                <a:gd name="connsiteY9" fmla="*/ 2167002 h 2561350"/>
                <a:gd name="connsiteX10" fmla="*/ 1242025 w 2068514"/>
                <a:gd name="connsiteY10" fmla="*/ 2275300 h 2561350"/>
                <a:gd name="connsiteX11" fmla="*/ 791969 w 2068514"/>
                <a:gd name="connsiteY11" fmla="*/ 2277680 h 2561350"/>
                <a:gd name="connsiteX12" fmla="*/ 821902 w 2068514"/>
                <a:gd name="connsiteY12" fmla="*/ 2167002 h 2561350"/>
                <a:gd name="connsiteX13" fmla="*/ 128977 w 2068514"/>
                <a:gd name="connsiteY13" fmla="*/ 2200159 h 2561350"/>
                <a:gd name="connsiteX14" fmla="*/ 0 w 2068514"/>
                <a:gd name="connsiteY14" fmla="*/ 1657531 h 2561350"/>
                <a:gd name="connsiteX15" fmla="*/ 257433 w 2068514"/>
                <a:gd name="connsiteY15" fmla="*/ 1557347 h 2561350"/>
                <a:gd name="connsiteX16" fmla="*/ 239483 w 2068514"/>
                <a:gd name="connsiteY16" fmla="*/ 1049619 h 2561350"/>
                <a:gd name="connsiteX17" fmla="*/ 29065 w 2068514"/>
                <a:gd name="connsiteY17" fmla="*/ 1005469 h 2561350"/>
                <a:gd name="connsiteX18" fmla="*/ 100444 w 2068514"/>
                <a:gd name="connsiteY18" fmla="*/ 369408 h 2561350"/>
                <a:gd name="connsiteX19" fmla="*/ 826873 w 2068514"/>
                <a:gd name="connsiteY19" fmla="*/ 389002 h 2561350"/>
                <a:gd name="connsiteX20" fmla="*/ 791969 w 2068514"/>
                <a:gd name="connsiteY20" fmla="*/ 283670 h 2561350"/>
                <a:gd name="connsiteX21" fmla="*/ 1027712 w 2068514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64020 w 2066875"/>
                <a:gd name="connsiteY7" fmla="*/ 1597847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06489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19452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19452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875"/>
                <a:gd name="connsiteY0" fmla="*/ 3 h 2561350"/>
                <a:gd name="connsiteX1" fmla="*/ 1242025 w 2066875"/>
                <a:gd name="connsiteY1" fmla="*/ 286050 h 2561350"/>
                <a:gd name="connsiteX2" fmla="*/ 1219889 w 2066875"/>
                <a:gd name="connsiteY2" fmla="*/ 389002 h 2561350"/>
                <a:gd name="connsiteX3" fmla="*/ 1958743 w 2066875"/>
                <a:gd name="connsiteY3" fmla="*/ 361648 h 2561350"/>
                <a:gd name="connsiteX4" fmla="*/ 2066506 w 2066875"/>
                <a:gd name="connsiteY4" fmla="*/ 961234 h 2561350"/>
                <a:gd name="connsiteX5" fmla="*/ 1862717 w 2066875"/>
                <a:gd name="connsiteY5" fmla="*/ 1056790 h 2561350"/>
                <a:gd name="connsiteX6" fmla="*/ 1824721 w 2066875"/>
                <a:gd name="connsiteY6" fmla="*/ 1531159 h 2561350"/>
                <a:gd name="connsiteX7" fmla="*/ 2042416 w 2066875"/>
                <a:gd name="connsiteY7" fmla="*/ 1619452 h 2561350"/>
                <a:gd name="connsiteX8" fmla="*/ 1951283 w 2066875"/>
                <a:gd name="connsiteY8" fmla="*/ 2180265 h 2561350"/>
                <a:gd name="connsiteX9" fmla="*/ 1222152 w 2066875"/>
                <a:gd name="connsiteY9" fmla="*/ 2167002 h 2561350"/>
                <a:gd name="connsiteX10" fmla="*/ 1242025 w 2066875"/>
                <a:gd name="connsiteY10" fmla="*/ 2275300 h 2561350"/>
                <a:gd name="connsiteX11" fmla="*/ 791969 w 2066875"/>
                <a:gd name="connsiteY11" fmla="*/ 2277680 h 2561350"/>
                <a:gd name="connsiteX12" fmla="*/ 821902 w 2066875"/>
                <a:gd name="connsiteY12" fmla="*/ 2167002 h 2561350"/>
                <a:gd name="connsiteX13" fmla="*/ 128977 w 2066875"/>
                <a:gd name="connsiteY13" fmla="*/ 2200159 h 2561350"/>
                <a:gd name="connsiteX14" fmla="*/ 0 w 2066875"/>
                <a:gd name="connsiteY14" fmla="*/ 1657531 h 2561350"/>
                <a:gd name="connsiteX15" fmla="*/ 257433 w 2066875"/>
                <a:gd name="connsiteY15" fmla="*/ 1557347 h 2561350"/>
                <a:gd name="connsiteX16" fmla="*/ 239483 w 2066875"/>
                <a:gd name="connsiteY16" fmla="*/ 1049619 h 2561350"/>
                <a:gd name="connsiteX17" fmla="*/ 29065 w 2066875"/>
                <a:gd name="connsiteY17" fmla="*/ 1005469 h 2561350"/>
                <a:gd name="connsiteX18" fmla="*/ 100444 w 2066875"/>
                <a:gd name="connsiteY18" fmla="*/ 369408 h 2561350"/>
                <a:gd name="connsiteX19" fmla="*/ 826873 w 2066875"/>
                <a:gd name="connsiteY19" fmla="*/ 389002 h 2561350"/>
                <a:gd name="connsiteX20" fmla="*/ 791969 w 2066875"/>
                <a:gd name="connsiteY20" fmla="*/ 283670 h 2561350"/>
                <a:gd name="connsiteX21" fmla="*/ 1027712 w 2066875"/>
                <a:gd name="connsiteY21" fmla="*/ 3 h 2561350"/>
                <a:gd name="connsiteX0" fmla="*/ 1027712 w 2066952"/>
                <a:gd name="connsiteY0" fmla="*/ 3 h 2561350"/>
                <a:gd name="connsiteX1" fmla="*/ 1242025 w 2066952"/>
                <a:gd name="connsiteY1" fmla="*/ 286050 h 2561350"/>
                <a:gd name="connsiteX2" fmla="*/ 1219889 w 2066952"/>
                <a:gd name="connsiteY2" fmla="*/ 389002 h 2561350"/>
                <a:gd name="connsiteX3" fmla="*/ 1963063 w 2066952"/>
                <a:gd name="connsiteY3" fmla="*/ 357327 h 2561350"/>
                <a:gd name="connsiteX4" fmla="*/ 2066506 w 2066952"/>
                <a:gd name="connsiteY4" fmla="*/ 961234 h 2561350"/>
                <a:gd name="connsiteX5" fmla="*/ 1862717 w 2066952"/>
                <a:gd name="connsiteY5" fmla="*/ 1056790 h 2561350"/>
                <a:gd name="connsiteX6" fmla="*/ 1824721 w 2066952"/>
                <a:gd name="connsiteY6" fmla="*/ 1531159 h 2561350"/>
                <a:gd name="connsiteX7" fmla="*/ 2042416 w 2066952"/>
                <a:gd name="connsiteY7" fmla="*/ 1619452 h 2561350"/>
                <a:gd name="connsiteX8" fmla="*/ 1951283 w 2066952"/>
                <a:gd name="connsiteY8" fmla="*/ 2180265 h 2561350"/>
                <a:gd name="connsiteX9" fmla="*/ 1222152 w 2066952"/>
                <a:gd name="connsiteY9" fmla="*/ 2167002 h 2561350"/>
                <a:gd name="connsiteX10" fmla="*/ 1242025 w 2066952"/>
                <a:gd name="connsiteY10" fmla="*/ 2275300 h 2561350"/>
                <a:gd name="connsiteX11" fmla="*/ 791969 w 2066952"/>
                <a:gd name="connsiteY11" fmla="*/ 2277680 h 2561350"/>
                <a:gd name="connsiteX12" fmla="*/ 821902 w 2066952"/>
                <a:gd name="connsiteY12" fmla="*/ 2167002 h 2561350"/>
                <a:gd name="connsiteX13" fmla="*/ 128977 w 2066952"/>
                <a:gd name="connsiteY13" fmla="*/ 2200159 h 2561350"/>
                <a:gd name="connsiteX14" fmla="*/ 0 w 2066952"/>
                <a:gd name="connsiteY14" fmla="*/ 1657531 h 2561350"/>
                <a:gd name="connsiteX15" fmla="*/ 257433 w 2066952"/>
                <a:gd name="connsiteY15" fmla="*/ 1557347 h 2561350"/>
                <a:gd name="connsiteX16" fmla="*/ 239483 w 2066952"/>
                <a:gd name="connsiteY16" fmla="*/ 1049619 h 2561350"/>
                <a:gd name="connsiteX17" fmla="*/ 29065 w 2066952"/>
                <a:gd name="connsiteY17" fmla="*/ 1005469 h 2561350"/>
                <a:gd name="connsiteX18" fmla="*/ 100444 w 2066952"/>
                <a:gd name="connsiteY18" fmla="*/ 369408 h 2561350"/>
                <a:gd name="connsiteX19" fmla="*/ 826873 w 2066952"/>
                <a:gd name="connsiteY19" fmla="*/ 389002 h 2561350"/>
                <a:gd name="connsiteX20" fmla="*/ 791969 w 2066952"/>
                <a:gd name="connsiteY20" fmla="*/ 283670 h 2561350"/>
                <a:gd name="connsiteX21" fmla="*/ 1027712 w 2066952"/>
                <a:gd name="connsiteY21" fmla="*/ 3 h 2561350"/>
                <a:gd name="connsiteX0" fmla="*/ 1027712 w 2067063"/>
                <a:gd name="connsiteY0" fmla="*/ 3 h 2561350"/>
                <a:gd name="connsiteX1" fmla="*/ 1242025 w 2067063"/>
                <a:gd name="connsiteY1" fmla="*/ 286050 h 2561350"/>
                <a:gd name="connsiteX2" fmla="*/ 1219889 w 2067063"/>
                <a:gd name="connsiteY2" fmla="*/ 389002 h 2561350"/>
                <a:gd name="connsiteX3" fmla="*/ 1967384 w 2067063"/>
                <a:gd name="connsiteY3" fmla="*/ 344364 h 2561350"/>
                <a:gd name="connsiteX4" fmla="*/ 2066506 w 2067063"/>
                <a:gd name="connsiteY4" fmla="*/ 961234 h 2561350"/>
                <a:gd name="connsiteX5" fmla="*/ 1862717 w 2067063"/>
                <a:gd name="connsiteY5" fmla="*/ 1056790 h 2561350"/>
                <a:gd name="connsiteX6" fmla="*/ 1824721 w 2067063"/>
                <a:gd name="connsiteY6" fmla="*/ 1531159 h 2561350"/>
                <a:gd name="connsiteX7" fmla="*/ 2042416 w 2067063"/>
                <a:gd name="connsiteY7" fmla="*/ 1619452 h 2561350"/>
                <a:gd name="connsiteX8" fmla="*/ 1951283 w 2067063"/>
                <a:gd name="connsiteY8" fmla="*/ 2180265 h 2561350"/>
                <a:gd name="connsiteX9" fmla="*/ 1222152 w 2067063"/>
                <a:gd name="connsiteY9" fmla="*/ 2167002 h 2561350"/>
                <a:gd name="connsiteX10" fmla="*/ 1242025 w 2067063"/>
                <a:gd name="connsiteY10" fmla="*/ 2275300 h 2561350"/>
                <a:gd name="connsiteX11" fmla="*/ 791969 w 2067063"/>
                <a:gd name="connsiteY11" fmla="*/ 2277680 h 2561350"/>
                <a:gd name="connsiteX12" fmla="*/ 821902 w 2067063"/>
                <a:gd name="connsiteY12" fmla="*/ 2167002 h 2561350"/>
                <a:gd name="connsiteX13" fmla="*/ 128977 w 2067063"/>
                <a:gd name="connsiteY13" fmla="*/ 2200159 h 2561350"/>
                <a:gd name="connsiteX14" fmla="*/ 0 w 2067063"/>
                <a:gd name="connsiteY14" fmla="*/ 1657531 h 2561350"/>
                <a:gd name="connsiteX15" fmla="*/ 257433 w 2067063"/>
                <a:gd name="connsiteY15" fmla="*/ 1557347 h 2561350"/>
                <a:gd name="connsiteX16" fmla="*/ 239483 w 2067063"/>
                <a:gd name="connsiteY16" fmla="*/ 1049619 h 2561350"/>
                <a:gd name="connsiteX17" fmla="*/ 29065 w 2067063"/>
                <a:gd name="connsiteY17" fmla="*/ 1005469 h 2561350"/>
                <a:gd name="connsiteX18" fmla="*/ 100444 w 2067063"/>
                <a:gd name="connsiteY18" fmla="*/ 369408 h 2561350"/>
                <a:gd name="connsiteX19" fmla="*/ 826873 w 2067063"/>
                <a:gd name="connsiteY19" fmla="*/ 389002 h 2561350"/>
                <a:gd name="connsiteX20" fmla="*/ 791969 w 2067063"/>
                <a:gd name="connsiteY20" fmla="*/ 283670 h 2561350"/>
                <a:gd name="connsiteX21" fmla="*/ 1027712 w 2067063"/>
                <a:gd name="connsiteY21" fmla="*/ 3 h 2561350"/>
                <a:gd name="connsiteX0" fmla="*/ 1027712 w 2067063"/>
                <a:gd name="connsiteY0" fmla="*/ 3 h 2561350"/>
                <a:gd name="connsiteX1" fmla="*/ 1242025 w 2067063"/>
                <a:gd name="connsiteY1" fmla="*/ 286050 h 2561350"/>
                <a:gd name="connsiteX2" fmla="*/ 1219889 w 2067063"/>
                <a:gd name="connsiteY2" fmla="*/ 389002 h 2561350"/>
                <a:gd name="connsiteX3" fmla="*/ 1967384 w 2067063"/>
                <a:gd name="connsiteY3" fmla="*/ 344364 h 2561350"/>
                <a:gd name="connsiteX4" fmla="*/ 2066506 w 2067063"/>
                <a:gd name="connsiteY4" fmla="*/ 961234 h 2561350"/>
                <a:gd name="connsiteX5" fmla="*/ 1862717 w 2067063"/>
                <a:gd name="connsiteY5" fmla="*/ 1056790 h 2561350"/>
                <a:gd name="connsiteX6" fmla="*/ 1824721 w 2067063"/>
                <a:gd name="connsiteY6" fmla="*/ 1531159 h 2561350"/>
                <a:gd name="connsiteX7" fmla="*/ 2042416 w 2067063"/>
                <a:gd name="connsiteY7" fmla="*/ 1619452 h 2561350"/>
                <a:gd name="connsiteX8" fmla="*/ 1951283 w 2067063"/>
                <a:gd name="connsiteY8" fmla="*/ 2180265 h 2561350"/>
                <a:gd name="connsiteX9" fmla="*/ 1222152 w 2067063"/>
                <a:gd name="connsiteY9" fmla="*/ 2167002 h 2561350"/>
                <a:gd name="connsiteX10" fmla="*/ 1242025 w 2067063"/>
                <a:gd name="connsiteY10" fmla="*/ 2275300 h 2561350"/>
                <a:gd name="connsiteX11" fmla="*/ 791969 w 2067063"/>
                <a:gd name="connsiteY11" fmla="*/ 2277680 h 2561350"/>
                <a:gd name="connsiteX12" fmla="*/ 821902 w 2067063"/>
                <a:gd name="connsiteY12" fmla="*/ 2167002 h 2561350"/>
                <a:gd name="connsiteX13" fmla="*/ 128977 w 2067063"/>
                <a:gd name="connsiteY13" fmla="*/ 2200159 h 2561350"/>
                <a:gd name="connsiteX14" fmla="*/ 0 w 2067063"/>
                <a:gd name="connsiteY14" fmla="*/ 1657531 h 2561350"/>
                <a:gd name="connsiteX15" fmla="*/ 257433 w 2067063"/>
                <a:gd name="connsiteY15" fmla="*/ 1557347 h 2561350"/>
                <a:gd name="connsiteX16" fmla="*/ 239483 w 2067063"/>
                <a:gd name="connsiteY16" fmla="*/ 1049619 h 2561350"/>
                <a:gd name="connsiteX17" fmla="*/ 29065 w 2067063"/>
                <a:gd name="connsiteY17" fmla="*/ 1005469 h 2561350"/>
                <a:gd name="connsiteX18" fmla="*/ 100444 w 2067063"/>
                <a:gd name="connsiteY18" fmla="*/ 369408 h 2561350"/>
                <a:gd name="connsiteX19" fmla="*/ 826873 w 2067063"/>
                <a:gd name="connsiteY19" fmla="*/ 389002 h 2561350"/>
                <a:gd name="connsiteX20" fmla="*/ 791969 w 2067063"/>
                <a:gd name="connsiteY20" fmla="*/ 283670 h 2561350"/>
                <a:gd name="connsiteX21" fmla="*/ 1027712 w 2067063"/>
                <a:gd name="connsiteY21" fmla="*/ 3 h 2561350"/>
                <a:gd name="connsiteX0" fmla="*/ 1027712 w 2066650"/>
                <a:gd name="connsiteY0" fmla="*/ 3 h 2561350"/>
                <a:gd name="connsiteX1" fmla="*/ 1242025 w 2066650"/>
                <a:gd name="connsiteY1" fmla="*/ 286050 h 2561350"/>
                <a:gd name="connsiteX2" fmla="*/ 1219889 w 2066650"/>
                <a:gd name="connsiteY2" fmla="*/ 389002 h 2561350"/>
                <a:gd name="connsiteX3" fmla="*/ 1967384 w 2066650"/>
                <a:gd name="connsiteY3" fmla="*/ 344364 h 2561350"/>
                <a:gd name="connsiteX4" fmla="*/ 2066506 w 2066650"/>
                <a:gd name="connsiteY4" fmla="*/ 961234 h 2561350"/>
                <a:gd name="connsiteX5" fmla="*/ 1862717 w 2066650"/>
                <a:gd name="connsiteY5" fmla="*/ 1056790 h 2561350"/>
                <a:gd name="connsiteX6" fmla="*/ 1824721 w 2066650"/>
                <a:gd name="connsiteY6" fmla="*/ 1531159 h 2561350"/>
                <a:gd name="connsiteX7" fmla="*/ 2042416 w 2066650"/>
                <a:gd name="connsiteY7" fmla="*/ 1619452 h 2561350"/>
                <a:gd name="connsiteX8" fmla="*/ 1951283 w 2066650"/>
                <a:gd name="connsiteY8" fmla="*/ 2180265 h 2561350"/>
                <a:gd name="connsiteX9" fmla="*/ 1222152 w 2066650"/>
                <a:gd name="connsiteY9" fmla="*/ 2167002 h 2561350"/>
                <a:gd name="connsiteX10" fmla="*/ 1242025 w 2066650"/>
                <a:gd name="connsiteY10" fmla="*/ 2275300 h 2561350"/>
                <a:gd name="connsiteX11" fmla="*/ 791969 w 2066650"/>
                <a:gd name="connsiteY11" fmla="*/ 2277680 h 2561350"/>
                <a:gd name="connsiteX12" fmla="*/ 821902 w 2066650"/>
                <a:gd name="connsiteY12" fmla="*/ 2167002 h 2561350"/>
                <a:gd name="connsiteX13" fmla="*/ 128977 w 2066650"/>
                <a:gd name="connsiteY13" fmla="*/ 2200159 h 2561350"/>
                <a:gd name="connsiteX14" fmla="*/ 0 w 2066650"/>
                <a:gd name="connsiteY14" fmla="*/ 1657531 h 2561350"/>
                <a:gd name="connsiteX15" fmla="*/ 257433 w 2066650"/>
                <a:gd name="connsiteY15" fmla="*/ 1557347 h 2561350"/>
                <a:gd name="connsiteX16" fmla="*/ 239483 w 2066650"/>
                <a:gd name="connsiteY16" fmla="*/ 1049619 h 2561350"/>
                <a:gd name="connsiteX17" fmla="*/ 29065 w 2066650"/>
                <a:gd name="connsiteY17" fmla="*/ 1005469 h 2561350"/>
                <a:gd name="connsiteX18" fmla="*/ 100444 w 2066650"/>
                <a:gd name="connsiteY18" fmla="*/ 369408 h 2561350"/>
                <a:gd name="connsiteX19" fmla="*/ 826873 w 2066650"/>
                <a:gd name="connsiteY19" fmla="*/ 389002 h 2561350"/>
                <a:gd name="connsiteX20" fmla="*/ 791969 w 2066650"/>
                <a:gd name="connsiteY20" fmla="*/ 283670 h 2561350"/>
                <a:gd name="connsiteX21" fmla="*/ 1027712 w 2066650"/>
                <a:gd name="connsiteY21" fmla="*/ 3 h 2561350"/>
                <a:gd name="connsiteX0" fmla="*/ 1027712 w 2049409"/>
                <a:gd name="connsiteY0" fmla="*/ 3 h 2561350"/>
                <a:gd name="connsiteX1" fmla="*/ 1242025 w 2049409"/>
                <a:gd name="connsiteY1" fmla="*/ 286050 h 2561350"/>
                <a:gd name="connsiteX2" fmla="*/ 1219889 w 2049409"/>
                <a:gd name="connsiteY2" fmla="*/ 389002 h 2561350"/>
                <a:gd name="connsiteX3" fmla="*/ 1967384 w 2049409"/>
                <a:gd name="connsiteY3" fmla="*/ 344364 h 2561350"/>
                <a:gd name="connsiteX4" fmla="*/ 2049225 w 2049409"/>
                <a:gd name="connsiteY4" fmla="*/ 926667 h 2561350"/>
                <a:gd name="connsiteX5" fmla="*/ 1862717 w 2049409"/>
                <a:gd name="connsiteY5" fmla="*/ 1056790 h 2561350"/>
                <a:gd name="connsiteX6" fmla="*/ 1824721 w 2049409"/>
                <a:gd name="connsiteY6" fmla="*/ 1531159 h 2561350"/>
                <a:gd name="connsiteX7" fmla="*/ 2042416 w 2049409"/>
                <a:gd name="connsiteY7" fmla="*/ 1619452 h 2561350"/>
                <a:gd name="connsiteX8" fmla="*/ 1951283 w 2049409"/>
                <a:gd name="connsiteY8" fmla="*/ 2180265 h 2561350"/>
                <a:gd name="connsiteX9" fmla="*/ 1222152 w 2049409"/>
                <a:gd name="connsiteY9" fmla="*/ 2167002 h 2561350"/>
                <a:gd name="connsiteX10" fmla="*/ 1242025 w 2049409"/>
                <a:gd name="connsiteY10" fmla="*/ 2275300 h 2561350"/>
                <a:gd name="connsiteX11" fmla="*/ 791969 w 2049409"/>
                <a:gd name="connsiteY11" fmla="*/ 2277680 h 2561350"/>
                <a:gd name="connsiteX12" fmla="*/ 821902 w 2049409"/>
                <a:gd name="connsiteY12" fmla="*/ 2167002 h 2561350"/>
                <a:gd name="connsiteX13" fmla="*/ 128977 w 2049409"/>
                <a:gd name="connsiteY13" fmla="*/ 2200159 h 2561350"/>
                <a:gd name="connsiteX14" fmla="*/ 0 w 2049409"/>
                <a:gd name="connsiteY14" fmla="*/ 1657531 h 2561350"/>
                <a:gd name="connsiteX15" fmla="*/ 257433 w 2049409"/>
                <a:gd name="connsiteY15" fmla="*/ 1557347 h 2561350"/>
                <a:gd name="connsiteX16" fmla="*/ 239483 w 2049409"/>
                <a:gd name="connsiteY16" fmla="*/ 1049619 h 2561350"/>
                <a:gd name="connsiteX17" fmla="*/ 29065 w 2049409"/>
                <a:gd name="connsiteY17" fmla="*/ 1005469 h 2561350"/>
                <a:gd name="connsiteX18" fmla="*/ 100444 w 2049409"/>
                <a:gd name="connsiteY18" fmla="*/ 369408 h 2561350"/>
                <a:gd name="connsiteX19" fmla="*/ 826873 w 2049409"/>
                <a:gd name="connsiteY19" fmla="*/ 389002 h 2561350"/>
                <a:gd name="connsiteX20" fmla="*/ 791969 w 2049409"/>
                <a:gd name="connsiteY20" fmla="*/ 283670 h 2561350"/>
                <a:gd name="connsiteX21" fmla="*/ 1027712 w 2049409"/>
                <a:gd name="connsiteY21" fmla="*/ 3 h 2561350"/>
                <a:gd name="connsiteX0" fmla="*/ 1027712 w 2049338"/>
                <a:gd name="connsiteY0" fmla="*/ 3 h 2561350"/>
                <a:gd name="connsiteX1" fmla="*/ 1242025 w 2049338"/>
                <a:gd name="connsiteY1" fmla="*/ 286050 h 2561350"/>
                <a:gd name="connsiteX2" fmla="*/ 1219889 w 2049338"/>
                <a:gd name="connsiteY2" fmla="*/ 389002 h 2561350"/>
                <a:gd name="connsiteX3" fmla="*/ 1967384 w 2049338"/>
                <a:gd name="connsiteY3" fmla="*/ 344364 h 2561350"/>
                <a:gd name="connsiteX4" fmla="*/ 2049225 w 2049338"/>
                <a:gd name="connsiteY4" fmla="*/ 926667 h 2561350"/>
                <a:gd name="connsiteX5" fmla="*/ 1862717 w 2049338"/>
                <a:gd name="connsiteY5" fmla="*/ 1056790 h 2561350"/>
                <a:gd name="connsiteX6" fmla="*/ 1824721 w 2049338"/>
                <a:gd name="connsiteY6" fmla="*/ 1531159 h 2561350"/>
                <a:gd name="connsiteX7" fmla="*/ 2042416 w 2049338"/>
                <a:gd name="connsiteY7" fmla="*/ 1619452 h 2561350"/>
                <a:gd name="connsiteX8" fmla="*/ 1951283 w 2049338"/>
                <a:gd name="connsiteY8" fmla="*/ 2180265 h 2561350"/>
                <a:gd name="connsiteX9" fmla="*/ 1222152 w 2049338"/>
                <a:gd name="connsiteY9" fmla="*/ 2167002 h 2561350"/>
                <a:gd name="connsiteX10" fmla="*/ 1242025 w 2049338"/>
                <a:gd name="connsiteY10" fmla="*/ 2275300 h 2561350"/>
                <a:gd name="connsiteX11" fmla="*/ 791969 w 2049338"/>
                <a:gd name="connsiteY11" fmla="*/ 2277680 h 2561350"/>
                <a:gd name="connsiteX12" fmla="*/ 821902 w 2049338"/>
                <a:gd name="connsiteY12" fmla="*/ 2167002 h 2561350"/>
                <a:gd name="connsiteX13" fmla="*/ 128977 w 2049338"/>
                <a:gd name="connsiteY13" fmla="*/ 2200159 h 2561350"/>
                <a:gd name="connsiteX14" fmla="*/ 0 w 2049338"/>
                <a:gd name="connsiteY14" fmla="*/ 1657531 h 2561350"/>
                <a:gd name="connsiteX15" fmla="*/ 257433 w 2049338"/>
                <a:gd name="connsiteY15" fmla="*/ 1557347 h 2561350"/>
                <a:gd name="connsiteX16" fmla="*/ 239483 w 2049338"/>
                <a:gd name="connsiteY16" fmla="*/ 1049619 h 2561350"/>
                <a:gd name="connsiteX17" fmla="*/ 29065 w 2049338"/>
                <a:gd name="connsiteY17" fmla="*/ 1005469 h 2561350"/>
                <a:gd name="connsiteX18" fmla="*/ 100444 w 2049338"/>
                <a:gd name="connsiteY18" fmla="*/ 369408 h 2561350"/>
                <a:gd name="connsiteX19" fmla="*/ 826873 w 2049338"/>
                <a:gd name="connsiteY19" fmla="*/ 389002 h 2561350"/>
                <a:gd name="connsiteX20" fmla="*/ 791969 w 2049338"/>
                <a:gd name="connsiteY20" fmla="*/ 283670 h 2561350"/>
                <a:gd name="connsiteX21" fmla="*/ 1027712 w 2049338"/>
                <a:gd name="connsiteY21" fmla="*/ 3 h 2561350"/>
                <a:gd name="connsiteX0" fmla="*/ 1027712 w 2053522"/>
                <a:gd name="connsiteY0" fmla="*/ 3 h 2561350"/>
                <a:gd name="connsiteX1" fmla="*/ 1242025 w 2053522"/>
                <a:gd name="connsiteY1" fmla="*/ 286050 h 2561350"/>
                <a:gd name="connsiteX2" fmla="*/ 1219889 w 2053522"/>
                <a:gd name="connsiteY2" fmla="*/ 389002 h 2561350"/>
                <a:gd name="connsiteX3" fmla="*/ 1967384 w 2053522"/>
                <a:gd name="connsiteY3" fmla="*/ 344364 h 2561350"/>
                <a:gd name="connsiteX4" fmla="*/ 2049225 w 2053522"/>
                <a:gd name="connsiteY4" fmla="*/ 926667 h 2561350"/>
                <a:gd name="connsiteX5" fmla="*/ 1862717 w 2053522"/>
                <a:gd name="connsiteY5" fmla="*/ 1056790 h 2561350"/>
                <a:gd name="connsiteX6" fmla="*/ 1824721 w 2053522"/>
                <a:gd name="connsiteY6" fmla="*/ 1531159 h 2561350"/>
                <a:gd name="connsiteX7" fmla="*/ 2042416 w 2053522"/>
                <a:gd name="connsiteY7" fmla="*/ 1619452 h 2561350"/>
                <a:gd name="connsiteX8" fmla="*/ 1951283 w 2053522"/>
                <a:gd name="connsiteY8" fmla="*/ 2180265 h 2561350"/>
                <a:gd name="connsiteX9" fmla="*/ 1222152 w 2053522"/>
                <a:gd name="connsiteY9" fmla="*/ 2167002 h 2561350"/>
                <a:gd name="connsiteX10" fmla="*/ 1242025 w 2053522"/>
                <a:gd name="connsiteY10" fmla="*/ 2275300 h 2561350"/>
                <a:gd name="connsiteX11" fmla="*/ 791969 w 2053522"/>
                <a:gd name="connsiteY11" fmla="*/ 2277680 h 2561350"/>
                <a:gd name="connsiteX12" fmla="*/ 821902 w 2053522"/>
                <a:gd name="connsiteY12" fmla="*/ 2167002 h 2561350"/>
                <a:gd name="connsiteX13" fmla="*/ 128977 w 2053522"/>
                <a:gd name="connsiteY13" fmla="*/ 2200159 h 2561350"/>
                <a:gd name="connsiteX14" fmla="*/ 0 w 2053522"/>
                <a:gd name="connsiteY14" fmla="*/ 1657531 h 2561350"/>
                <a:gd name="connsiteX15" fmla="*/ 257433 w 2053522"/>
                <a:gd name="connsiteY15" fmla="*/ 1557347 h 2561350"/>
                <a:gd name="connsiteX16" fmla="*/ 239483 w 2053522"/>
                <a:gd name="connsiteY16" fmla="*/ 1049619 h 2561350"/>
                <a:gd name="connsiteX17" fmla="*/ 29065 w 2053522"/>
                <a:gd name="connsiteY17" fmla="*/ 1005469 h 2561350"/>
                <a:gd name="connsiteX18" fmla="*/ 100444 w 2053522"/>
                <a:gd name="connsiteY18" fmla="*/ 369408 h 2561350"/>
                <a:gd name="connsiteX19" fmla="*/ 826873 w 2053522"/>
                <a:gd name="connsiteY19" fmla="*/ 389002 h 2561350"/>
                <a:gd name="connsiteX20" fmla="*/ 791969 w 2053522"/>
                <a:gd name="connsiteY20" fmla="*/ 283670 h 2561350"/>
                <a:gd name="connsiteX21" fmla="*/ 1027712 w 2053522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27712 w 2053521"/>
                <a:gd name="connsiteY0" fmla="*/ 3 h 2561350"/>
                <a:gd name="connsiteX1" fmla="*/ 1242025 w 2053521"/>
                <a:gd name="connsiteY1" fmla="*/ 286050 h 2561350"/>
                <a:gd name="connsiteX2" fmla="*/ 1219889 w 2053521"/>
                <a:gd name="connsiteY2" fmla="*/ 389002 h 2561350"/>
                <a:gd name="connsiteX3" fmla="*/ 1967384 w 2053521"/>
                <a:gd name="connsiteY3" fmla="*/ 344364 h 2561350"/>
                <a:gd name="connsiteX4" fmla="*/ 2049225 w 2053521"/>
                <a:gd name="connsiteY4" fmla="*/ 926667 h 2561350"/>
                <a:gd name="connsiteX5" fmla="*/ 1862717 w 2053521"/>
                <a:gd name="connsiteY5" fmla="*/ 1056790 h 2561350"/>
                <a:gd name="connsiteX6" fmla="*/ 1824721 w 2053521"/>
                <a:gd name="connsiteY6" fmla="*/ 1531159 h 2561350"/>
                <a:gd name="connsiteX7" fmla="*/ 2042416 w 2053521"/>
                <a:gd name="connsiteY7" fmla="*/ 1619452 h 2561350"/>
                <a:gd name="connsiteX8" fmla="*/ 1951283 w 2053521"/>
                <a:gd name="connsiteY8" fmla="*/ 2180265 h 2561350"/>
                <a:gd name="connsiteX9" fmla="*/ 1222152 w 2053521"/>
                <a:gd name="connsiteY9" fmla="*/ 2167002 h 2561350"/>
                <a:gd name="connsiteX10" fmla="*/ 1242025 w 2053521"/>
                <a:gd name="connsiteY10" fmla="*/ 2275300 h 2561350"/>
                <a:gd name="connsiteX11" fmla="*/ 791969 w 2053521"/>
                <a:gd name="connsiteY11" fmla="*/ 2277680 h 2561350"/>
                <a:gd name="connsiteX12" fmla="*/ 821902 w 2053521"/>
                <a:gd name="connsiteY12" fmla="*/ 2167002 h 2561350"/>
                <a:gd name="connsiteX13" fmla="*/ 128977 w 2053521"/>
                <a:gd name="connsiteY13" fmla="*/ 2200159 h 2561350"/>
                <a:gd name="connsiteX14" fmla="*/ 0 w 2053521"/>
                <a:gd name="connsiteY14" fmla="*/ 1657531 h 2561350"/>
                <a:gd name="connsiteX15" fmla="*/ 257433 w 2053521"/>
                <a:gd name="connsiteY15" fmla="*/ 1557347 h 2561350"/>
                <a:gd name="connsiteX16" fmla="*/ 239483 w 2053521"/>
                <a:gd name="connsiteY16" fmla="*/ 1049619 h 2561350"/>
                <a:gd name="connsiteX17" fmla="*/ 29065 w 2053521"/>
                <a:gd name="connsiteY17" fmla="*/ 1005469 h 2561350"/>
                <a:gd name="connsiteX18" fmla="*/ 100444 w 2053521"/>
                <a:gd name="connsiteY18" fmla="*/ 369408 h 2561350"/>
                <a:gd name="connsiteX19" fmla="*/ 826873 w 2053521"/>
                <a:gd name="connsiteY19" fmla="*/ 389002 h 2561350"/>
                <a:gd name="connsiteX20" fmla="*/ 791969 w 2053521"/>
                <a:gd name="connsiteY20" fmla="*/ 283670 h 2561350"/>
                <a:gd name="connsiteX21" fmla="*/ 1027712 w 2053521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4468 w 2040556"/>
                <a:gd name="connsiteY15" fmla="*/ 1557347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4468 w 2040556"/>
                <a:gd name="connsiteY15" fmla="*/ 1557347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4468 w 2040556"/>
                <a:gd name="connsiteY15" fmla="*/ 1557347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4468 w 2040556"/>
                <a:gd name="connsiteY15" fmla="*/ 1557347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61667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53025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29451 w 2040556"/>
                <a:gd name="connsiteY7" fmla="*/ 1619452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36129 w 2040556"/>
                <a:gd name="connsiteY7" fmla="*/ 1616113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36129 w 2040556"/>
                <a:gd name="connsiteY7" fmla="*/ 1616113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36129 w 2040556"/>
                <a:gd name="connsiteY7" fmla="*/ 1616113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56790 h 2561350"/>
                <a:gd name="connsiteX6" fmla="*/ 1811756 w 2040556"/>
                <a:gd name="connsiteY6" fmla="*/ 1531159 h 2561350"/>
                <a:gd name="connsiteX7" fmla="*/ 2036129 w 2040556"/>
                <a:gd name="connsiteY7" fmla="*/ 1616113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  <a:gd name="connsiteX0" fmla="*/ 1014747 w 2040556"/>
                <a:gd name="connsiteY0" fmla="*/ 3 h 2561350"/>
                <a:gd name="connsiteX1" fmla="*/ 1229060 w 2040556"/>
                <a:gd name="connsiteY1" fmla="*/ 286050 h 2561350"/>
                <a:gd name="connsiteX2" fmla="*/ 1206924 w 2040556"/>
                <a:gd name="connsiteY2" fmla="*/ 389002 h 2561350"/>
                <a:gd name="connsiteX3" fmla="*/ 1954419 w 2040556"/>
                <a:gd name="connsiteY3" fmla="*/ 344364 h 2561350"/>
                <a:gd name="connsiteX4" fmla="*/ 2036260 w 2040556"/>
                <a:gd name="connsiteY4" fmla="*/ 926667 h 2561350"/>
                <a:gd name="connsiteX5" fmla="*/ 1849752 w 2040556"/>
                <a:gd name="connsiteY5" fmla="*/ 1060129 h 2561350"/>
                <a:gd name="connsiteX6" fmla="*/ 1811756 w 2040556"/>
                <a:gd name="connsiteY6" fmla="*/ 1531159 h 2561350"/>
                <a:gd name="connsiteX7" fmla="*/ 2036129 w 2040556"/>
                <a:gd name="connsiteY7" fmla="*/ 1616113 h 2561350"/>
                <a:gd name="connsiteX8" fmla="*/ 1938318 w 2040556"/>
                <a:gd name="connsiteY8" fmla="*/ 2180265 h 2561350"/>
                <a:gd name="connsiteX9" fmla="*/ 1209187 w 2040556"/>
                <a:gd name="connsiteY9" fmla="*/ 2167002 h 2561350"/>
                <a:gd name="connsiteX10" fmla="*/ 1229060 w 2040556"/>
                <a:gd name="connsiteY10" fmla="*/ 2275300 h 2561350"/>
                <a:gd name="connsiteX11" fmla="*/ 779004 w 2040556"/>
                <a:gd name="connsiteY11" fmla="*/ 2277680 h 2561350"/>
                <a:gd name="connsiteX12" fmla="*/ 808937 w 2040556"/>
                <a:gd name="connsiteY12" fmla="*/ 2167002 h 2561350"/>
                <a:gd name="connsiteX13" fmla="*/ 116012 w 2040556"/>
                <a:gd name="connsiteY13" fmla="*/ 2200159 h 2561350"/>
                <a:gd name="connsiteX14" fmla="*/ 0 w 2040556"/>
                <a:gd name="connsiteY14" fmla="*/ 1657530 h 2561350"/>
                <a:gd name="connsiteX15" fmla="*/ 248790 w 2040556"/>
                <a:gd name="connsiteY15" fmla="*/ 1539671 h 2561350"/>
                <a:gd name="connsiteX16" fmla="*/ 226518 w 2040556"/>
                <a:gd name="connsiteY16" fmla="*/ 1049619 h 2561350"/>
                <a:gd name="connsiteX17" fmla="*/ 16100 w 2040556"/>
                <a:gd name="connsiteY17" fmla="*/ 1005469 h 2561350"/>
                <a:gd name="connsiteX18" fmla="*/ 87479 w 2040556"/>
                <a:gd name="connsiteY18" fmla="*/ 369408 h 2561350"/>
                <a:gd name="connsiteX19" fmla="*/ 813908 w 2040556"/>
                <a:gd name="connsiteY19" fmla="*/ 389002 h 2561350"/>
                <a:gd name="connsiteX20" fmla="*/ 779004 w 2040556"/>
                <a:gd name="connsiteY20" fmla="*/ 283670 h 2561350"/>
                <a:gd name="connsiteX21" fmla="*/ 1014747 w 2040556"/>
                <a:gd name="connsiteY21" fmla="*/ 3 h 256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40556" h="2561350">
                  <a:moveTo>
                    <a:pt x="1014747" y="3"/>
                  </a:moveTo>
                  <a:cubicBezTo>
                    <a:pt x="1183816" y="-691"/>
                    <a:pt x="1351799" y="120921"/>
                    <a:pt x="1229060" y="286050"/>
                  </a:cubicBezTo>
                  <a:cubicBezTo>
                    <a:pt x="1212950" y="315682"/>
                    <a:pt x="1201168" y="348101"/>
                    <a:pt x="1206924" y="389002"/>
                  </a:cubicBezTo>
                  <a:cubicBezTo>
                    <a:pt x="1211992" y="528261"/>
                    <a:pt x="1716654" y="452477"/>
                    <a:pt x="1954419" y="344364"/>
                  </a:cubicBezTo>
                  <a:cubicBezTo>
                    <a:pt x="1970498" y="474789"/>
                    <a:pt x="2061145" y="783619"/>
                    <a:pt x="2036260" y="926667"/>
                  </a:cubicBezTo>
                  <a:cubicBezTo>
                    <a:pt x="2027166" y="1024060"/>
                    <a:pt x="1970476" y="1153289"/>
                    <a:pt x="1849752" y="1060129"/>
                  </a:cubicBezTo>
                  <a:cubicBezTo>
                    <a:pt x="1475468" y="853624"/>
                    <a:pt x="1487545" y="1649324"/>
                    <a:pt x="1811756" y="1531159"/>
                  </a:cubicBezTo>
                  <a:cubicBezTo>
                    <a:pt x="1923754" y="1469515"/>
                    <a:pt x="1987209" y="1400411"/>
                    <a:pt x="2036129" y="1616113"/>
                  </a:cubicBezTo>
                  <a:cubicBezTo>
                    <a:pt x="2051136" y="1730790"/>
                    <a:pt x="1956393" y="2051666"/>
                    <a:pt x="1938318" y="2180265"/>
                  </a:cubicBezTo>
                  <a:cubicBezTo>
                    <a:pt x="1741694" y="2153739"/>
                    <a:pt x="1359392" y="2007849"/>
                    <a:pt x="1209187" y="2167002"/>
                  </a:cubicBezTo>
                  <a:cubicBezTo>
                    <a:pt x="1195706" y="2193452"/>
                    <a:pt x="1198508" y="2230274"/>
                    <a:pt x="1229060" y="2275300"/>
                  </a:cubicBezTo>
                  <a:cubicBezTo>
                    <a:pt x="1469566" y="2660267"/>
                    <a:pt x="567071" y="2652331"/>
                    <a:pt x="779004" y="2277680"/>
                  </a:cubicBezTo>
                  <a:cubicBezTo>
                    <a:pt x="817979" y="2223379"/>
                    <a:pt x="825787" y="2190096"/>
                    <a:pt x="808937" y="2167002"/>
                  </a:cubicBezTo>
                  <a:cubicBezTo>
                    <a:pt x="706169" y="2021111"/>
                    <a:pt x="364670" y="2147108"/>
                    <a:pt x="116012" y="2200159"/>
                  </a:cubicBezTo>
                  <a:cubicBezTo>
                    <a:pt x="57942" y="2073996"/>
                    <a:pt x="976" y="1794778"/>
                    <a:pt x="0" y="1657530"/>
                  </a:cubicBezTo>
                  <a:cubicBezTo>
                    <a:pt x="23569" y="1399547"/>
                    <a:pt x="142648" y="1475748"/>
                    <a:pt x="248790" y="1539671"/>
                  </a:cubicBezTo>
                  <a:cubicBezTo>
                    <a:pt x="563771" y="1555589"/>
                    <a:pt x="485163" y="925406"/>
                    <a:pt x="226518" y="1049619"/>
                  </a:cubicBezTo>
                  <a:cubicBezTo>
                    <a:pt x="150003" y="1086365"/>
                    <a:pt x="56561" y="1164379"/>
                    <a:pt x="16100" y="1005469"/>
                  </a:cubicBezTo>
                  <a:cubicBezTo>
                    <a:pt x="-32993" y="864734"/>
                    <a:pt x="47286" y="478570"/>
                    <a:pt x="87479" y="369408"/>
                  </a:cubicBezTo>
                  <a:cubicBezTo>
                    <a:pt x="483685" y="502036"/>
                    <a:pt x="775797" y="488473"/>
                    <a:pt x="813908" y="389002"/>
                  </a:cubicBezTo>
                  <a:cubicBezTo>
                    <a:pt x="824229" y="365427"/>
                    <a:pt x="814657" y="333342"/>
                    <a:pt x="779004" y="283670"/>
                  </a:cubicBezTo>
                  <a:cubicBezTo>
                    <a:pt x="673038" y="96344"/>
                    <a:pt x="845678" y="698"/>
                    <a:pt x="1014747" y="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669900">
                    <a:lumMod val="75000"/>
                  </a:srgbClr>
                </a:gs>
                <a:gs pos="0">
                  <a:srgbClr val="669900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>
              <a:bevelT w="50800" h="25400"/>
            </a:sp3d>
          </p:spPr>
          <p:txBody>
            <a:bodyPr rtlCol="0" anchor="ctr"/>
            <a:lstStyle/>
            <a:p>
              <a:pPr marL="0" marR="0" lvl="0" indent="0" algn="ctr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Lucida Sans Unicode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F293DA3-AA7A-D31F-AC88-E6EE9E7C897F}"/>
                </a:ext>
              </a:extLst>
            </p:cNvPr>
            <p:cNvGrpSpPr/>
            <p:nvPr/>
          </p:nvGrpSpPr>
          <p:grpSpPr>
            <a:xfrm>
              <a:off x="6965345" y="2537885"/>
              <a:ext cx="970574" cy="694730"/>
              <a:chOff x="1850231" y="2138127"/>
              <a:chExt cx="1515944" cy="1398799"/>
            </a:xfrm>
          </p:grpSpPr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5BCF944C-30CD-0520-3517-7B07574A1084}"/>
                  </a:ext>
                </a:extLst>
              </p:cNvPr>
              <p:cNvSpPr/>
              <p:nvPr/>
            </p:nvSpPr>
            <p:spPr>
              <a:xfrm rot="5400000">
                <a:off x="1908803" y="2079555"/>
                <a:ext cx="1398799" cy="1515944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solidFill>
                <a:srgbClr val="BD67B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7F390D-78A6-F5FC-D427-1A972161ADBE}"/>
                  </a:ext>
                </a:extLst>
              </p:cNvPr>
              <p:cNvSpPr txBox="1"/>
              <p:nvPr/>
            </p:nvSpPr>
            <p:spPr>
              <a:xfrm>
                <a:off x="2278208" y="2371779"/>
                <a:ext cx="742412" cy="743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E6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10F825-5E49-57DE-7EF4-480EF14BA3A7}"/>
                </a:ext>
              </a:extLst>
            </p:cNvPr>
            <p:cNvGrpSpPr/>
            <p:nvPr/>
          </p:nvGrpSpPr>
          <p:grpSpPr>
            <a:xfrm rot="5400000">
              <a:off x="7062276" y="1914148"/>
              <a:ext cx="750783" cy="773587"/>
              <a:chOff x="1850231" y="2138128"/>
              <a:chExt cx="1477589" cy="1398799"/>
            </a:xfrm>
            <a:solidFill>
              <a:srgbClr val="437F85">
                <a:lumMod val="75000"/>
              </a:srgbClr>
            </a:solidFill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6A5D4FDD-DBA7-F900-71D5-08EDBF7A43F1}"/>
                  </a:ext>
                </a:extLst>
              </p:cNvPr>
              <p:cNvSpPr/>
              <p:nvPr/>
            </p:nvSpPr>
            <p:spPr>
              <a:xfrm rot="5400000">
                <a:off x="1889626" y="2098733"/>
                <a:ext cx="1398799" cy="147758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pFill/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2CE4C3-E05F-5E8C-F832-DCA80590CBE9}"/>
                  </a:ext>
                </a:extLst>
              </p:cNvPr>
              <p:cNvSpPr txBox="1"/>
              <p:nvPr/>
            </p:nvSpPr>
            <p:spPr>
              <a:xfrm rot="16200000">
                <a:off x="2224649" y="2483771"/>
                <a:ext cx="767924" cy="72243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2A776F-A34B-B124-53AE-74AA70CF0741}"/>
                </a:ext>
              </a:extLst>
            </p:cNvPr>
            <p:cNvGrpSpPr/>
            <p:nvPr/>
          </p:nvGrpSpPr>
          <p:grpSpPr>
            <a:xfrm rot="16200000">
              <a:off x="7036252" y="3106424"/>
              <a:ext cx="824068" cy="765653"/>
              <a:chOff x="2221122" y="5539272"/>
              <a:chExt cx="1524277" cy="1375732"/>
            </a:xfrm>
          </p:grpSpPr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E929993C-960E-1EC5-518D-C33221BBCFAD}"/>
                  </a:ext>
                </a:extLst>
              </p:cNvPr>
              <p:cNvSpPr/>
              <p:nvPr/>
            </p:nvSpPr>
            <p:spPr>
              <a:xfrm rot="16200000" flipV="1">
                <a:off x="2295395" y="5464999"/>
                <a:ext cx="1375732" cy="1524277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D3828F-5CC7-0F79-6D78-8429276183B2}"/>
                  </a:ext>
                </a:extLst>
              </p:cNvPr>
              <p:cNvSpPr txBox="1"/>
              <p:nvPr/>
            </p:nvSpPr>
            <p:spPr>
              <a:xfrm rot="5400000">
                <a:off x="2682091" y="5884821"/>
                <a:ext cx="772094" cy="683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E8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E0C0E9-798E-9658-6656-2CC466088C94}"/>
                </a:ext>
              </a:extLst>
            </p:cNvPr>
            <p:cNvGrpSpPr/>
            <p:nvPr/>
          </p:nvGrpSpPr>
          <p:grpSpPr>
            <a:xfrm rot="16200000">
              <a:off x="7079283" y="3620669"/>
              <a:ext cx="742700" cy="970575"/>
              <a:chOff x="1520268" y="3657599"/>
              <a:chExt cx="1356448" cy="1702642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45B0FFD0-B2BF-994F-32E4-4EE5A1593D8A}"/>
                  </a:ext>
                </a:extLst>
              </p:cNvPr>
              <p:cNvSpPr/>
              <p:nvPr/>
            </p:nvSpPr>
            <p:spPr>
              <a:xfrm flipV="1">
                <a:off x="1520268" y="3657599"/>
                <a:ext cx="1356448" cy="1702642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564" h="2561350">
                    <a:moveTo>
                      <a:pt x="1028762" y="3"/>
                    </a:moveTo>
                    <a:cubicBezTo>
                      <a:pt x="1197831" y="-691"/>
                      <a:pt x="1365814" y="120921"/>
                      <a:pt x="1243075" y="286050"/>
                    </a:cubicBezTo>
                    <a:cubicBezTo>
                      <a:pt x="1226965" y="315682"/>
                      <a:pt x="1215183" y="348101"/>
                      <a:pt x="1220939" y="389002"/>
                    </a:cubicBezTo>
                    <a:cubicBezTo>
                      <a:pt x="1226007" y="528261"/>
                      <a:pt x="1696102" y="461119"/>
                      <a:pt x="1959793" y="361648"/>
                    </a:cubicBezTo>
                    <a:cubicBezTo>
                      <a:pt x="2053648" y="496394"/>
                      <a:pt x="2070837" y="822506"/>
                      <a:pt x="2067556" y="961234"/>
                    </a:cubicBezTo>
                    <a:cubicBezTo>
                      <a:pt x="2071425" y="1080232"/>
                      <a:pt x="2014728" y="1106744"/>
                      <a:pt x="1881048" y="1030865"/>
                    </a:cubicBezTo>
                    <a:cubicBezTo>
                      <a:pt x="1483772" y="845572"/>
                      <a:pt x="1585020" y="1699608"/>
                      <a:pt x="1847373" y="1535481"/>
                    </a:cubicBezTo>
                    <a:cubicBezTo>
                      <a:pt x="1929125" y="1495441"/>
                      <a:pt x="2055039" y="1373504"/>
                      <a:pt x="2065070" y="1597847"/>
                    </a:cubicBezTo>
                    <a:cubicBezTo>
                      <a:pt x="2080077" y="1677957"/>
                      <a:pt x="2061145" y="2086235"/>
                      <a:pt x="1952333" y="2180265"/>
                    </a:cubicBezTo>
                    <a:cubicBezTo>
                      <a:pt x="1755709" y="2153739"/>
                      <a:pt x="1373407" y="2007849"/>
                      <a:pt x="1223202" y="2167002"/>
                    </a:cubicBezTo>
                    <a:cubicBezTo>
                      <a:pt x="1209721" y="2193452"/>
                      <a:pt x="1212523" y="2230274"/>
                      <a:pt x="1243075" y="2275300"/>
                    </a:cubicBezTo>
                    <a:cubicBezTo>
                      <a:pt x="1483581" y="2660267"/>
                      <a:pt x="581086" y="2652331"/>
                      <a:pt x="793019" y="2277680"/>
                    </a:cubicBezTo>
                    <a:cubicBezTo>
                      <a:pt x="831994" y="2223379"/>
                      <a:pt x="839802" y="2190096"/>
                      <a:pt x="822952" y="2167002"/>
                    </a:cubicBezTo>
                    <a:cubicBezTo>
                      <a:pt x="720184" y="2021111"/>
                      <a:pt x="378685" y="2147108"/>
                      <a:pt x="130027" y="2200159"/>
                    </a:cubicBezTo>
                    <a:cubicBezTo>
                      <a:pt x="37391" y="2130168"/>
                      <a:pt x="-7600" y="1771407"/>
                      <a:pt x="1050" y="1657531"/>
                    </a:cubicBezTo>
                    <a:cubicBezTo>
                      <a:pt x="24620" y="1416831"/>
                      <a:pt x="117773" y="1502066"/>
                      <a:pt x="271446" y="1561668"/>
                    </a:cubicBezTo>
                    <a:cubicBezTo>
                      <a:pt x="483628" y="1635999"/>
                      <a:pt x="591036" y="1022800"/>
                      <a:pt x="249172" y="1045298"/>
                    </a:cubicBezTo>
                    <a:cubicBezTo>
                      <a:pt x="168463" y="1050498"/>
                      <a:pt x="31683" y="1183628"/>
                      <a:pt x="8510" y="1018431"/>
                    </a:cubicBezTo>
                    <a:cubicBezTo>
                      <a:pt x="-14663" y="907943"/>
                      <a:pt x="13766" y="478572"/>
                      <a:pt x="110133" y="382371"/>
                    </a:cubicBezTo>
                    <a:cubicBezTo>
                      <a:pt x="506339" y="514999"/>
                      <a:pt x="789812" y="488473"/>
                      <a:pt x="827923" y="389002"/>
                    </a:cubicBezTo>
                    <a:cubicBezTo>
                      <a:pt x="838244" y="365427"/>
                      <a:pt x="828672" y="333342"/>
                      <a:pt x="793019" y="283670"/>
                    </a:cubicBezTo>
                    <a:cubicBezTo>
                      <a:pt x="687053" y="96344"/>
                      <a:pt x="859693" y="698"/>
                      <a:pt x="1028762" y="3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3AF5CD-90AC-46BB-4DA1-314446EF2110}"/>
                  </a:ext>
                </a:extLst>
              </p:cNvPr>
              <p:cNvSpPr txBox="1"/>
              <p:nvPr/>
            </p:nvSpPr>
            <p:spPr>
              <a:xfrm rot="5400000">
                <a:off x="1754630" y="4171651"/>
                <a:ext cx="1027001" cy="674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E9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80390C-A534-55F3-DB27-A7A36D6CF1D0}"/>
                </a:ext>
              </a:extLst>
            </p:cNvPr>
            <p:cNvGrpSpPr/>
            <p:nvPr/>
          </p:nvGrpSpPr>
          <p:grpSpPr>
            <a:xfrm>
              <a:off x="7055349" y="4297570"/>
              <a:ext cx="786251" cy="905176"/>
              <a:chOff x="4586839" y="3645685"/>
              <a:chExt cx="1392939" cy="1702643"/>
            </a:xfrm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4248091A-5C90-7615-3265-C35498060719}"/>
                  </a:ext>
                </a:extLst>
              </p:cNvPr>
              <p:cNvSpPr/>
              <p:nvPr/>
            </p:nvSpPr>
            <p:spPr>
              <a:xfrm>
                <a:off x="4586839" y="3645685"/>
                <a:ext cx="1356448" cy="1702643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FBAEB9B-0D96-7258-A771-05A6C09C93A9}"/>
                  </a:ext>
                </a:extLst>
              </p:cNvPr>
              <p:cNvSpPr txBox="1"/>
              <p:nvPr/>
            </p:nvSpPr>
            <p:spPr>
              <a:xfrm>
                <a:off x="4623331" y="4130707"/>
                <a:ext cx="1356447" cy="7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E11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803CBF-24AB-7338-D4FF-858CB41E34F2}"/>
                </a:ext>
              </a:extLst>
            </p:cNvPr>
            <p:cNvGrpSpPr/>
            <p:nvPr/>
          </p:nvGrpSpPr>
          <p:grpSpPr>
            <a:xfrm>
              <a:off x="6959766" y="1411531"/>
              <a:ext cx="970577" cy="651937"/>
              <a:chOff x="4402808" y="1645117"/>
              <a:chExt cx="1477589" cy="1398799"/>
            </a:xfrm>
          </p:grpSpPr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4047B006-869D-4D0D-896D-EFF7F9579122}"/>
                  </a:ext>
                </a:extLst>
              </p:cNvPr>
              <p:cNvSpPr/>
              <p:nvPr/>
            </p:nvSpPr>
            <p:spPr>
              <a:xfrm rot="5400000">
                <a:off x="4442203" y="1605722"/>
                <a:ext cx="1398799" cy="1477589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solidFill>
                <a:sysClr val="window" lastClr="FFFFFF">
                  <a:lumMod val="50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50AFEC5-39FB-933A-1509-A06AE53AAB99}"/>
                  </a:ext>
                </a:extLst>
              </p:cNvPr>
              <p:cNvSpPr txBox="1"/>
              <p:nvPr/>
            </p:nvSpPr>
            <p:spPr>
              <a:xfrm>
                <a:off x="4744046" y="1907814"/>
                <a:ext cx="742411" cy="786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E3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C5231A-DA9B-EFB6-D6E4-E2B1DE8E57D0}"/>
                </a:ext>
              </a:extLst>
            </p:cNvPr>
            <p:cNvGrpSpPr/>
            <p:nvPr/>
          </p:nvGrpSpPr>
          <p:grpSpPr>
            <a:xfrm rot="16200000">
              <a:off x="6835778" y="5174851"/>
              <a:ext cx="1225476" cy="963654"/>
              <a:chOff x="1559353" y="1974335"/>
              <a:chExt cx="2088726" cy="1702642"/>
            </a:xfrm>
          </p:grpSpPr>
          <p:sp>
            <p:nvSpPr>
              <p:cNvPr id="18" name="Rectangle 5">
                <a:extLst>
                  <a:ext uri="{FF2B5EF4-FFF2-40B4-BE49-F238E27FC236}">
                    <a16:creationId xmlns:a16="http://schemas.microsoft.com/office/drawing/2014/main" id="{B3C78475-7AF2-E2CC-1D02-688EF62C3DA7}"/>
                  </a:ext>
                </a:extLst>
              </p:cNvPr>
              <p:cNvSpPr/>
              <p:nvPr/>
            </p:nvSpPr>
            <p:spPr>
              <a:xfrm>
                <a:off x="2371010" y="1974335"/>
                <a:ext cx="1277069" cy="1702642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823242 w 2069854"/>
                  <a:gd name="connsiteY12" fmla="*/ 2167002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793309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026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854"/>
                  <a:gd name="connsiteY0" fmla="*/ 3 h 2561350"/>
                  <a:gd name="connsiteX1" fmla="*/ 1243365 w 2069854"/>
                  <a:gd name="connsiteY1" fmla="*/ 286050 h 2561350"/>
                  <a:gd name="connsiteX2" fmla="*/ 1221229 w 2069854"/>
                  <a:gd name="connsiteY2" fmla="*/ 389002 h 2561350"/>
                  <a:gd name="connsiteX3" fmla="*/ 1960083 w 2069854"/>
                  <a:gd name="connsiteY3" fmla="*/ 361648 h 2561350"/>
                  <a:gd name="connsiteX4" fmla="*/ 2067846 w 2069854"/>
                  <a:gd name="connsiteY4" fmla="*/ 961234 h 2561350"/>
                  <a:gd name="connsiteX5" fmla="*/ 1881338 w 2069854"/>
                  <a:gd name="connsiteY5" fmla="*/ 1030865 h 2561350"/>
                  <a:gd name="connsiteX6" fmla="*/ 1847663 w 2069854"/>
                  <a:gd name="connsiteY6" fmla="*/ 1535481 h 2561350"/>
                  <a:gd name="connsiteX7" fmla="*/ 2065360 w 2069854"/>
                  <a:gd name="connsiteY7" fmla="*/ 1597847 h 2561350"/>
                  <a:gd name="connsiteX8" fmla="*/ 1952623 w 2069854"/>
                  <a:gd name="connsiteY8" fmla="*/ 2187725 h 2561350"/>
                  <a:gd name="connsiteX9" fmla="*/ 1223492 w 2069854"/>
                  <a:gd name="connsiteY9" fmla="*/ 2167002 h 2561350"/>
                  <a:gd name="connsiteX10" fmla="*/ 1243365 w 2069854"/>
                  <a:gd name="connsiteY10" fmla="*/ 2275300 h 2561350"/>
                  <a:gd name="connsiteX11" fmla="*/ 803256 w 2069854"/>
                  <a:gd name="connsiteY11" fmla="*/ 2277680 h 2561350"/>
                  <a:gd name="connsiteX12" fmla="*/ 723771 w 2069854"/>
                  <a:gd name="connsiteY12" fmla="*/ 2109806 h 2561350"/>
                  <a:gd name="connsiteX13" fmla="*/ 117884 w 2069854"/>
                  <a:gd name="connsiteY13" fmla="*/ 2215080 h 2561350"/>
                  <a:gd name="connsiteX14" fmla="*/ 1340 w 2069854"/>
                  <a:gd name="connsiteY14" fmla="*/ 1657531 h 2561350"/>
                  <a:gd name="connsiteX15" fmla="*/ 271736 w 2069854"/>
                  <a:gd name="connsiteY15" fmla="*/ 1561668 h 2561350"/>
                  <a:gd name="connsiteX16" fmla="*/ 249462 w 2069854"/>
                  <a:gd name="connsiteY16" fmla="*/ 1045298 h 2561350"/>
                  <a:gd name="connsiteX17" fmla="*/ 8800 w 2069854"/>
                  <a:gd name="connsiteY17" fmla="*/ 1018431 h 2561350"/>
                  <a:gd name="connsiteX18" fmla="*/ 110423 w 2069854"/>
                  <a:gd name="connsiteY18" fmla="*/ 382371 h 2561350"/>
                  <a:gd name="connsiteX19" fmla="*/ 828213 w 2069854"/>
                  <a:gd name="connsiteY19" fmla="*/ 389002 h 2561350"/>
                  <a:gd name="connsiteX20" fmla="*/ 793309 w 2069854"/>
                  <a:gd name="connsiteY20" fmla="*/ 283670 h 2561350"/>
                  <a:gd name="connsiteX21" fmla="*/ 1029052 w 2069854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  <a:gd name="connsiteX0" fmla="*/ 1029052 w 2069223"/>
                  <a:gd name="connsiteY0" fmla="*/ 3 h 2561350"/>
                  <a:gd name="connsiteX1" fmla="*/ 1243365 w 2069223"/>
                  <a:gd name="connsiteY1" fmla="*/ 286050 h 2561350"/>
                  <a:gd name="connsiteX2" fmla="*/ 1221229 w 2069223"/>
                  <a:gd name="connsiteY2" fmla="*/ 389002 h 2561350"/>
                  <a:gd name="connsiteX3" fmla="*/ 1960083 w 2069223"/>
                  <a:gd name="connsiteY3" fmla="*/ 361648 h 2561350"/>
                  <a:gd name="connsiteX4" fmla="*/ 2067846 w 2069223"/>
                  <a:gd name="connsiteY4" fmla="*/ 961234 h 2561350"/>
                  <a:gd name="connsiteX5" fmla="*/ 1881338 w 2069223"/>
                  <a:gd name="connsiteY5" fmla="*/ 1030865 h 2561350"/>
                  <a:gd name="connsiteX6" fmla="*/ 1847663 w 2069223"/>
                  <a:gd name="connsiteY6" fmla="*/ 1535481 h 2561350"/>
                  <a:gd name="connsiteX7" fmla="*/ 2065360 w 2069223"/>
                  <a:gd name="connsiteY7" fmla="*/ 1597847 h 2561350"/>
                  <a:gd name="connsiteX8" fmla="*/ 1945162 w 2069223"/>
                  <a:gd name="connsiteY8" fmla="*/ 2187725 h 2561350"/>
                  <a:gd name="connsiteX9" fmla="*/ 1223492 w 2069223"/>
                  <a:gd name="connsiteY9" fmla="*/ 2167002 h 2561350"/>
                  <a:gd name="connsiteX10" fmla="*/ 1243365 w 2069223"/>
                  <a:gd name="connsiteY10" fmla="*/ 2275300 h 2561350"/>
                  <a:gd name="connsiteX11" fmla="*/ 803256 w 2069223"/>
                  <a:gd name="connsiteY11" fmla="*/ 2277680 h 2561350"/>
                  <a:gd name="connsiteX12" fmla="*/ 723771 w 2069223"/>
                  <a:gd name="connsiteY12" fmla="*/ 2109806 h 2561350"/>
                  <a:gd name="connsiteX13" fmla="*/ 117884 w 2069223"/>
                  <a:gd name="connsiteY13" fmla="*/ 2215080 h 2561350"/>
                  <a:gd name="connsiteX14" fmla="*/ 1340 w 2069223"/>
                  <a:gd name="connsiteY14" fmla="*/ 1657531 h 2561350"/>
                  <a:gd name="connsiteX15" fmla="*/ 271736 w 2069223"/>
                  <a:gd name="connsiteY15" fmla="*/ 1561668 h 2561350"/>
                  <a:gd name="connsiteX16" fmla="*/ 249462 w 2069223"/>
                  <a:gd name="connsiteY16" fmla="*/ 1045298 h 2561350"/>
                  <a:gd name="connsiteX17" fmla="*/ 8800 w 2069223"/>
                  <a:gd name="connsiteY17" fmla="*/ 1018431 h 2561350"/>
                  <a:gd name="connsiteX18" fmla="*/ 110423 w 2069223"/>
                  <a:gd name="connsiteY18" fmla="*/ 382371 h 2561350"/>
                  <a:gd name="connsiteX19" fmla="*/ 828213 w 2069223"/>
                  <a:gd name="connsiteY19" fmla="*/ 389002 h 2561350"/>
                  <a:gd name="connsiteX20" fmla="*/ 793309 w 2069223"/>
                  <a:gd name="connsiteY20" fmla="*/ 283670 h 2561350"/>
                  <a:gd name="connsiteX21" fmla="*/ 1029052 w 2069223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69223" h="2561350">
                    <a:moveTo>
                      <a:pt x="1029052" y="3"/>
                    </a:moveTo>
                    <a:cubicBezTo>
                      <a:pt x="1198121" y="-691"/>
                      <a:pt x="1366104" y="120921"/>
                      <a:pt x="1243365" y="286050"/>
                    </a:cubicBezTo>
                    <a:cubicBezTo>
                      <a:pt x="1227255" y="315682"/>
                      <a:pt x="1215473" y="348101"/>
                      <a:pt x="1221229" y="389002"/>
                    </a:cubicBezTo>
                    <a:cubicBezTo>
                      <a:pt x="1226297" y="528261"/>
                      <a:pt x="1696392" y="461119"/>
                      <a:pt x="1960083" y="361648"/>
                    </a:cubicBezTo>
                    <a:cubicBezTo>
                      <a:pt x="2053938" y="496394"/>
                      <a:pt x="2071127" y="822506"/>
                      <a:pt x="2067846" y="961234"/>
                    </a:cubicBezTo>
                    <a:cubicBezTo>
                      <a:pt x="2071715" y="1080232"/>
                      <a:pt x="2015018" y="1106744"/>
                      <a:pt x="1881338" y="1030865"/>
                    </a:cubicBezTo>
                    <a:cubicBezTo>
                      <a:pt x="1484062" y="845572"/>
                      <a:pt x="1585310" y="1699608"/>
                      <a:pt x="1847663" y="1535481"/>
                    </a:cubicBezTo>
                    <a:cubicBezTo>
                      <a:pt x="1929415" y="1495441"/>
                      <a:pt x="2055329" y="1373504"/>
                      <a:pt x="2065360" y="1597847"/>
                    </a:cubicBezTo>
                    <a:cubicBezTo>
                      <a:pt x="2080367" y="1677957"/>
                      <a:pt x="2053974" y="2093695"/>
                      <a:pt x="1945162" y="2187725"/>
                    </a:cubicBezTo>
                    <a:cubicBezTo>
                      <a:pt x="1805733" y="2151252"/>
                      <a:pt x="1398565" y="2030230"/>
                      <a:pt x="1223492" y="2167002"/>
                    </a:cubicBezTo>
                    <a:cubicBezTo>
                      <a:pt x="1210011" y="2193452"/>
                      <a:pt x="1212813" y="2230274"/>
                      <a:pt x="1243365" y="2275300"/>
                    </a:cubicBezTo>
                    <a:cubicBezTo>
                      <a:pt x="1483871" y="2660267"/>
                      <a:pt x="591323" y="2652331"/>
                      <a:pt x="803256" y="2277680"/>
                    </a:cubicBezTo>
                    <a:cubicBezTo>
                      <a:pt x="852179" y="2213432"/>
                      <a:pt x="836244" y="2132321"/>
                      <a:pt x="723771" y="2109806"/>
                    </a:cubicBezTo>
                    <a:cubicBezTo>
                      <a:pt x="609542" y="2086940"/>
                      <a:pt x="401355" y="2119754"/>
                      <a:pt x="117884" y="2215080"/>
                    </a:cubicBezTo>
                    <a:cubicBezTo>
                      <a:pt x="25248" y="2145089"/>
                      <a:pt x="-7310" y="1771407"/>
                      <a:pt x="1340" y="1657531"/>
                    </a:cubicBezTo>
                    <a:cubicBezTo>
                      <a:pt x="24910" y="1416831"/>
                      <a:pt x="118063" y="1502066"/>
                      <a:pt x="271736" y="1561668"/>
                    </a:cubicBezTo>
                    <a:cubicBezTo>
                      <a:pt x="483918" y="1635999"/>
                      <a:pt x="591326" y="1022800"/>
                      <a:pt x="249462" y="1045298"/>
                    </a:cubicBezTo>
                    <a:cubicBezTo>
                      <a:pt x="168753" y="1050498"/>
                      <a:pt x="31973" y="1183628"/>
                      <a:pt x="8800" y="1018431"/>
                    </a:cubicBezTo>
                    <a:cubicBezTo>
                      <a:pt x="-14373" y="907943"/>
                      <a:pt x="14056" y="478572"/>
                      <a:pt x="110423" y="382371"/>
                    </a:cubicBezTo>
                    <a:cubicBezTo>
                      <a:pt x="506629" y="514999"/>
                      <a:pt x="790102" y="488473"/>
                      <a:pt x="828213" y="389002"/>
                    </a:cubicBezTo>
                    <a:cubicBezTo>
                      <a:pt x="838534" y="365427"/>
                      <a:pt x="828962" y="333342"/>
                      <a:pt x="793309" y="283670"/>
                    </a:cubicBezTo>
                    <a:cubicBezTo>
                      <a:pt x="687343" y="96344"/>
                      <a:pt x="859983" y="698"/>
                      <a:pt x="1029052" y="3"/>
                    </a:cubicBezTo>
                    <a:close/>
                  </a:path>
                </a:pathLst>
              </a:custGeom>
              <a:gradFill flip="none" rotWithShape="1">
                <a:gsLst>
                  <a:gs pos="94000">
                    <a:srgbClr val="FF6600">
                      <a:lumMod val="75000"/>
                    </a:srgbClr>
                  </a:gs>
                  <a:gs pos="0">
                    <a:srgbClr val="FF6600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87CCFFF-681F-CC01-08DF-CCE40687F5B9}"/>
                  </a:ext>
                </a:extLst>
              </p:cNvPr>
              <p:cNvSpPr txBox="1"/>
              <p:nvPr/>
            </p:nvSpPr>
            <p:spPr>
              <a:xfrm rot="5400000">
                <a:off x="2501898" y="2491394"/>
                <a:ext cx="1112608" cy="62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E17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2643CC-1290-5E23-539F-148E73281AA3}"/>
                  </a:ext>
                </a:extLst>
              </p:cNvPr>
              <p:cNvSpPr txBox="1"/>
              <p:nvPr/>
            </p:nvSpPr>
            <p:spPr>
              <a:xfrm rot="5400000">
                <a:off x="1317798" y="2529029"/>
                <a:ext cx="1112608" cy="629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E20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E4F84C7-498A-55D5-D2ED-BF89220BDDBB}"/>
                </a:ext>
              </a:extLst>
            </p:cNvPr>
            <p:cNvGrpSpPr/>
            <p:nvPr/>
          </p:nvGrpSpPr>
          <p:grpSpPr>
            <a:xfrm>
              <a:off x="6999758" y="6401175"/>
              <a:ext cx="917919" cy="745315"/>
              <a:chOff x="6524692" y="3772337"/>
              <a:chExt cx="1625530" cy="1398798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F51D0F22-5840-42DE-97AD-9B7C62D16F23}"/>
                  </a:ext>
                </a:extLst>
              </p:cNvPr>
              <p:cNvSpPr/>
              <p:nvPr/>
            </p:nvSpPr>
            <p:spPr>
              <a:xfrm rot="5400000">
                <a:off x="6638058" y="3658971"/>
                <a:ext cx="1398798" cy="1625530"/>
              </a:xfrm>
              <a:custGeom>
                <a:avLst/>
                <a:gdLst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872209 w 1795780"/>
                  <a:gd name="connsiteY0" fmla="*/ 3 h 2561350"/>
                  <a:gd name="connsiteX1" fmla="*/ 1086522 w 1795780"/>
                  <a:gd name="connsiteY1" fmla="*/ 286050 h 2561350"/>
                  <a:gd name="connsiteX2" fmla="*/ 1064386 w 1795780"/>
                  <a:gd name="connsiteY2" fmla="*/ 389002 h 2561350"/>
                  <a:gd name="connsiteX3" fmla="*/ 1795780 w 1795780"/>
                  <a:gd name="connsiteY3" fmla="*/ 389002 h 2561350"/>
                  <a:gd name="connsiteX4" fmla="*/ 1795780 w 1795780"/>
                  <a:gd name="connsiteY4" fmla="*/ 1063389 h 2561350"/>
                  <a:gd name="connsiteX5" fmla="*/ 1706462 w 1795780"/>
                  <a:gd name="connsiteY5" fmla="*/ 1037347 h 2561350"/>
                  <a:gd name="connsiteX6" fmla="*/ 1704082 w 1795780"/>
                  <a:gd name="connsiteY6" fmla="*/ 1487403 h 2561350"/>
                  <a:gd name="connsiteX7" fmla="*/ 1795780 w 1795780"/>
                  <a:gd name="connsiteY7" fmla="*/ 1449629 h 2561350"/>
                  <a:gd name="connsiteX8" fmla="*/ 1795780 w 1795780"/>
                  <a:gd name="connsiteY8" fmla="*/ 2167002 h 2561350"/>
                  <a:gd name="connsiteX9" fmla="*/ 1066649 w 1795780"/>
                  <a:gd name="connsiteY9" fmla="*/ 2167002 h 2561350"/>
                  <a:gd name="connsiteX10" fmla="*/ 1086522 w 1795780"/>
                  <a:gd name="connsiteY10" fmla="*/ 2275300 h 2561350"/>
                  <a:gd name="connsiteX11" fmla="*/ 636466 w 1795780"/>
                  <a:gd name="connsiteY11" fmla="*/ 2277680 h 2561350"/>
                  <a:gd name="connsiteX12" fmla="*/ 666399 w 1795780"/>
                  <a:gd name="connsiteY12" fmla="*/ 2167002 h 2561350"/>
                  <a:gd name="connsiteX13" fmla="*/ 0 w 1795780"/>
                  <a:gd name="connsiteY13" fmla="*/ 2167002 h 2561350"/>
                  <a:gd name="connsiteX14" fmla="*/ 0 w 1795780"/>
                  <a:gd name="connsiteY14" fmla="*/ 1458174 h 2561350"/>
                  <a:gd name="connsiteX15" fmla="*/ 94999 w 1795780"/>
                  <a:gd name="connsiteY15" fmla="*/ 1495354 h 2561350"/>
                  <a:gd name="connsiteX16" fmla="*/ 92619 w 1795780"/>
                  <a:gd name="connsiteY16" fmla="*/ 1045298 h 2561350"/>
                  <a:gd name="connsiteX17" fmla="*/ 0 w 1795780"/>
                  <a:gd name="connsiteY17" fmla="*/ 1071146 h 2561350"/>
                  <a:gd name="connsiteX18" fmla="*/ 0 w 1795780"/>
                  <a:gd name="connsiteY18" fmla="*/ 389002 h 2561350"/>
                  <a:gd name="connsiteX19" fmla="*/ 671370 w 1795780"/>
                  <a:gd name="connsiteY19" fmla="*/ 389002 h 2561350"/>
                  <a:gd name="connsiteX20" fmla="*/ 636466 w 1795780"/>
                  <a:gd name="connsiteY20" fmla="*/ 283670 h 2561350"/>
                  <a:gd name="connsiteX21" fmla="*/ 872209 w 179578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42200"/>
                  <a:gd name="connsiteY0" fmla="*/ 3 h 2561350"/>
                  <a:gd name="connsiteX1" fmla="*/ 1132942 w 1842200"/>
                  <a:gd name="connsiteY1" fmla="*/ 286050 h 2561350"/>
                  <a:gd name="connsiteX2" fmla="*/ 1110806 w 1842200"/>
                  <a:gd name="connsiteY2" fmla="*/ 389002 h 2561350"/>
                  <a:gd name="connsiteX3" fmla="*/ 1842200 w 1842200"/>
                  <a:gd name="connsiteY3" fmla="*/ 389002 h 2561350"/>
                  <a:gd name="connsiteX4" fmla="*/ 1842200 w 1842200"/>
                  <a:gd name="connsiteY4" fmla="*/ 1063389 h 2561350"/>
                  <a:gd name="connsiteX5" fmla="*/ 1752882 w 1842200"/>
                  <a:gd name="connsiteY5" fmla="*/ 1037347 h 2561350"/>
                  <a:gd name="connsiteX6" fmla="*/ 1750502 w 1842200"/>
                  <a:gd name="connsiteY6" fmla="*/ 1487403 h 2561350"/>
                  <a:gd name="connsiteX7" fmla="*/ 1842200 w 1842200"/>
                  <a:gd name="connsiteY7" fmla="*/ 1449629 h 2561350"/>
                  <a:gd name="connsiteX8" fmla="*/ 1842200 w 1842200"/>
                  <a:gd name="connsiteY8" fmla="*/ 2167002 h 2561350"/>
                  <a:gd name="connsiteX9" fmla="*/ 1113069 w 1842200"/>
                  <a:gd name="connsiteY9" fmla="*/ 2167002 h 2561350"/>
                  <a:gd name="connsiteX10" fmla="*/ 1132942 w 1842200"/>
                  <a:gd name="connsiteY10" fmla="*/ 2275300 h 2561350"/>
                  <a:gd name="connsiteX11" fmla="*/ 682886 w 1842200"/>
                  <a:gd name="connsiteY11" fmla="*/ 2277680 h 2561350"/>
                  <a:gd name="connsiteX12" fmla="*/ 712819 w 1842200"/>
                  <a:gd name="connsiteY12" fmla="*/ 2167002 h 2561350"/>
                  <a:gd name="connsiteX13" fmla="*/ 46420 w 1842200"/>
                  <a:gd name="connsiteY13" fmla="*/ 2167002 h 2561350"/>
                  <a:gd name="connsiteX14" fmla="*/ 46420 w 1842200"/>
                  <a:gd name="connsiteY14" fmla="*/ 1458174 h 2561350"/>
                  <a:gd name="connsiteX15" fmla="*/ 141419 w 1842200"/>
                  <a:gd name="connsiteY15" fmla="*/ 1495354 h 2561350"/>
                  <a:gd name="connsiteX16" fmla="*/ 139039 w 1842200"/>
                  <a:gd name="connsiteY16" fmla="*/ 1045298 h 2561350"/>
                  <a:gd name="connsiteX17" fmla="*/ 46420 w 1842200"/>
                  <a:gd name="connsiteY17" fmla="*/ 1071146 h 2561350"/>
                  <a:gd name="connsiteX18" fmla="*/ 0 w 1842200"/>
                  <a:gd name="connsiteY18" fmla="*/ 382371 h 2561350"/>
                  <a:gd name="connsiteX19" fmla="*/ 717790 w 1842200"/>
                  <a:gd name="connsiteY19" fmla="*/ 389002 h 2561350"/>
                  <a:gd name="connsiteX20" fmla="*/ 682886 w 1842200"/>
                  <a:gd name="connsiteY20" fmla="*/ 283670 h 2561350"/>
                  <a:gd name="connsiteX21" fmla="*/ 918629 w 1842200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862094"/>
                  <a:gd name="connsiteY0" fmla="*/ 3 h 2561350"/>
                  <a:gd name="connsiteX1" fmla="*/ 1132942 w 1862094"/>
                  <a:gd name="connsiteY1" fmla="*/ 286050 h 2561350"/>
                  <a:gd name="connsiteX2" fmla="*/ 1110806 w 1862094"/>
                  <a:gd name="connsiteY2" fmla="*/ 389002 h 2561350"/>
                  <a:gd name="connsiteX3" fmla="*/ 1862094 w 1862094"/>
                  <a:gd name="connsiteY3" fmla="*/ 369108 h 2561350"/>
                  <a:gd name="connsiteX4" fmla="*/ 1842200 w 1862094"/>
                  <a:gd name="connsiteY4" fmla="*/ 1063389 h 2561350"/>
                  <a:gd name="connsiteX5" fmla="*/ 1752882 w 1862094"/>
                  <a:gd name="connsiteY5" fmla="*/ 1037347 h 2561350"/>
                  <a:gd name="connsiteX6" fmla="*/ 1750502 w 1862094"/>
                  <a:gd name="connsiteY6" fmla="*/ 1487403 h 2561350"/>
                  <a:gd name="connsiteX7" fmla="*/ 1842200 w 1862094"/>
                  <a:gd name="connsiteY7" fmla="*/ 1449629 h 2561350"/>
                  <a:gd name="connsiteX8" fmla="*/ 1842200 w 1862094"/>
                  <a:gd name="connsiteY8" fmla="*/ 2167002 h 2561350"/>
                  <a:gd name="connsiteX9" fmla="*/ 1113069 w 1862094"/>
                  <a:gd name="connsiteY9" fmla="*/ 2167002 h 2561350"/>
                  <a:gd name="connsiteX10" fmla="*/ 1132942 w 1862094"/>
                  <a:gd name="connsiteY10" fmla="*/ 2275300 h 2561350"/>
                  <a:gd name="connsiteX11" fmla="*/ 682886 w 1862094"/>
                  <a:gd name="connsiteY11" fmla="*/ 2277680 h 2561350"/>
                  <a:gd name="connsiteX12" fmla="*/ 712819 w 1862094"/>
                  <a:gd name="connsiteY12" fmla="*/ 2167002 h 2561350"/>
                  <a:gd name="connsiteX13" fmla="*/ 46420 w 1862094"/>
                  <a:gd name="connsiteY13" fmla="*/ 2167002 h 2561350"/>
                  <a:gd name="connsiteX14" fmla="*/ 46420 w 1862094"/>
                  <a:gd name="connsiteY14" fmla="*/ 1458174 h 2561350"/>
                  <a:gd name="connsiteX15" fmla="*/ 141419 w 1862094"/>
                  <a:gd name="connsiteY15" fmla="*/ 1495354 h 2561350"/>
                  <a:gd name="connsiteX16" fmla="*/ 139039 w 1862094"/>
                  <a:gd name="connsiteY16" fmla="*/ 1045298 h 2561350"/>
                  <a:gd name="connsiteX17" fmla="*/ 46420 w 1862094"/>
                  <a:gd name="connsiteY17" fmla="*/ 1071146 h 2561350"/>
                  <a:gd name="connsiteX18" fmla="*/ 0 w 1862094"/>
                  <a:gd name="connsiteY18" fmla="*/ 382371 h 2561350"/>
                  <a:gd name="connsiteX19" fmla="*/ 717790 w 1862094"/>
                  <a:gd name="connsiteY19" fmla="*/ 389002 h 2561350"/>
                  <a:gd name="connsiteX20" fmla="*/ 682886 w 1862094"/>
                  <a:gd name="connsiteY20" fmla="*/ 283670 h 2561350"/>
                  <a:gd name="connsiteX21" fmla="*/ 918629 w 1862094"/>
                  <a:gd name="connsiteY21" fmla="*/ 3 h 2561350"/>
                  <a:gd name="connsiteX0" fmla="*/ 918629 w 1949187"/>
                  <a:gd name="connsiteY0" fmla="*/ 3 h 2561350"/>
                  <a:gd name="connsiteX1" fmla="*/ 1132942 w 1949187"/>
                  <a:gd name="connsiteY1" fmla="*/ 286050 h 2561350"/>
                  <a:gd name="connsiteX2" fmla="*/ 1110806 w 1949187"/>
                  <a:gd name="connsiteY2" fmla="*/ 389002 h 2561350"/>
                  <a:gd name="connsiteX3" fmla="*/ 1862094 w 1949187"/>
                  <a:gd name="connsiteY3" fmla="*/ 369108 h 2561350"/>
                  <a:gd name="connsiteX4" fmla="*/ 1842200 w 1949187"/>
                  <a:gd name="connsiteY4" fmla="*/ 1063389 h 2561350"/>
                  <a:gd name="connsiteX5" fmla="*/ 1752882 w 1949187"/>
                  <a:gd name="connsiteY5" fmla="*/ 1037347 h 2561350"/>
                  <a:gd name="connsiteX6" fmla="*/ 1750502 w 1949187"/>
                  <a:gd name="connsiteY6" fmla="*/ 1487403 h 2561350"/>
                  <a:gd name="connsiteX7" fmla="*/ 1842200 w 1949187"/>
                  <a:gd name="connsiteY7" fmla="*/ 1449629 h 2561350"/>
                  <a:gd name="connsiteX8" fmla="*/ 1842200 w 1949187"/>
                  <a:gd name="connsiteY8" fmla="*/ 2167002 h 2561350"/>
                  <a:gd name="connsiteX9" fmla="*/ 1113069 w 1949187"/>
                  <a:gd name="connsiteY9" fmla="*/ 2167002 h 2561350"/>
                  <a:gd name="connsiteX10" fmla="*/ 1132942 w 1949187"/>
                  <a:gd name="connsiteY10" fmla="*/ 2275300 h 2561350"/>
                  <a:gd name="connsiteX11" fmla="*/ 682886 w 1949187"/>
                  <a:gd name="connsiteY11" fmla="*/ 2277680 h 2561350"/>
                  <a:gd name="connsiteX12" fmla="*/ 712819 w 1949187"/>
                  <a:gd name="connsiteY12" fmla="*/ 2167002 h 2561350"/>
                  <a:gd name="connsiteX13" fmla="*/ 46420 w 1949187"/>
                  <a:gd name="connsiteY13" fmla="*/ 2167002 h 2561350"/>
                  <a:gd name="connsiteX14" fmla="*/ 46420 w 1949187"/>
                  <a:gd name="connsiteY14" fmla="*/ 1458174 h 2561350"/>
                  <a:gd name="connsiteX15" fmla="*/ 141419 w 1949187"/>
                  <a:gd name="connsiteY15" fmla="*/ 1495354 h 2561350"/>
                  <a:gd name="connsiteX16" fmla="*/ 139039 w 1949187"/>
                  <a:gd name="connsiteY16" fmla="*/ 1045298 h 2561350"/>
                  <a:gd name="connsiteX17" fmla="*/ 46420 w 1949187"/>
                  <a:gd name="connsiteY17" fmla="*/ 1071146 h 2561350"/>
                  <a:gd name="connsiteX18" fmla="*/ 0 w 1949187"/>
                  <a:gd name="connsiteY18" fmla="*/ 382371 h 2561350"/>
                  <a:gd name="connsiteX19" fmla="*/ 717790 w 1949187"/>
                  <a:gd name="connsiteY19" fmla="*/ 389002 h 2561350"/>
                  <a:gd name="connsiteX20" fmla="*/ 682886 w 1949187"/>
                  <a:gd name="connsiteY20" fmla="*/ 283670 h 2561350"/>
                  <a:gd name="connsiteX21" fmla="*/ 918629 w 1949187"/>
                  <a:gd name="connsiteY21" fmla="*/ 3 h 2561350"/>
                  <a:gd name="connsiteX0" fmla="*/ 918629 w 1966660"/>
                  <a:gd name="connsiteY0" fmla="*/ 3 h 2561350"/>
                  <a:gd name="connsiteX1" fmla="*/ 1132942 w 1966660"/>
                  <a:gd name="connsiteY1" fmla="*/ 286050 h 2561350"/>
                  <a:gd name="connsiteX2" fmla="*/ 1110806 w 1966660"/>
                  <a:gd name="connsiteY2" fmla="*/ 389002 h 2561350"/>
                  <a:gd name="connsiteX3" fmla="*/ 1862094 w 1966660"/>
                  <a:gd name="connsiteY3" fmla="*/ 369108 h 2561350"/>
                  <a:gd name="connsiteX4" fmla="*/ 1842200 w 1966660"/>
                  <a:gd name="connsiteY4" fmla="*/ 1063389 h 2561350"/>
                  <a:gd name="connsiteX5" fmla="*/ 1752882 w 1966660"/>
                  <a:gd name="connsiteY5" fmla="*/ 1037347 h 2561350"/>
                  <a:gd name="connsiteX6" fmla="*/ 1750502 w 1966660"/>
                  <a:gd name="connsiteY6" fmla="*/ 1487403 h 2561350"/>
                  <a:gd name="connsiteX7" fmla="*/ 1842200 w 1966660"/>
                  <a:gd name="connsiteY7" fmla="*/ 1449629 h 2561350"/>
                  <a:gd name="connsiteX8" fmla="*/ 1842200 w 1966660"/>
                  <a:gd name="connsiteY8" fmla="*/ 2167002 h 2561350"/>
                  <a:gd name="connsiteX9" fmla="*/ 1113069 w 1966660"/>
                  <a:gd name="connsiteY9" fmla="*/ 2167002 h 2561350"/>
                  <a:gd name="connsiteX10" fmla="*/ 1132942 w 1966660"/>
                  <a:gd name="connsiteY10" fmla="*/ 2275300 h 2561350"/>
                  <a:gd name="connsiteX11" fmla="*/ 682886 w 1966660"/>
                  <a:gd name="connsiteY11" fmla="*/ 2277680 h 2561350"/>
                  <a:gd name="connsiteX12" fmla="*/ 712819 w 1966660"/>
                  <a:gd name="connsiteY12" fmla="*/ 2167002 h 2561350"/>
                  <a:gd name="connsiteX13" fmla="*/ 46420 w 1966660"/>
                  <a:gd name="connsiteY13" fmla="*/ 2167002 h 2561350"/>
                  <a:gd name="connsiteX14" fmla="*/ 46420 w 1966660"/>
                  <a:gd name="connsiteY14" fmla="*/ 1458174 h 2561350"/>
                  <a:gd name="connsiteX15" fmla="*/ 141419 w 1966660"/>
                  <a:gd name="connsiteY15" fmla="*/ 1495354 h 2561350"/>
                  <a:gd name="connsiteX16" fmla="*/ 139039 w 1966660"/>
                  <a:gd name="connsiteY16" fmla="*/ 1045298 h 2561350"/>
                  <a:gd name="connsiteX17" fmla="*/ 46420 w 1966660"/>
                  <a:gd name="connsiteY17" fmla="*/ 1071146 h 2561350"/>
                  <a:gd name="connsiteX18" fmla="*/ 0 w 1966660"/>
                  <a:gd name="connsiteY18" fmla="*/ 382371 h 2561350"/>
                  <a:gd name="connsiteX19" fmla="*/ 717790 w 1966660"/>
                  <a:gd name="connsiteY19" fmla="*/ 389002 h 2561350"/>
                  <a:gd name="connsiteX20" fmla="*/ 682886 w 1966660"/>
                  <a:gd name="connsiteY20" fmla="*/ 283670 h 2561350"/>
                  <a:gd name="connsiteX21" fmla="*/ 918629 w 1966660"/>
                  <a:gd name="connsiteY21" fmla="*/ 3 h 2561350"/>
                  <a:gd name="connsiteX0" fmla="*/ 1023861 w 2071892"/>
                  <a:gd name="connsiteY0" fmla="*/ 3 h 2561350"/>
                  <a:gd name="connsiteX1" fmla="*/ 1238174 w 2071892"/>
                  <a:gd name="connsiteY1" fmla="*/ 286050 h 2561350"/>
                  <a:gd name="connsiteX2" fmla="*/ 1216038 w 2071892"/>
                  <a:gd name="connsiteY2" fmla="*/ 389002 h 2561350"/>
                  <a:gd name="connsiteX3" fmla="*/ 1967326 w 2071892"/>
                  <a:gd name="connsiteY3" fmla="*/ 369108 h 2561350"/>
                  <a:gd name="connsiteX4" fmla="*/ 1947432 w 2071892"/>
                  <a:gd name="connsiteY4" fmla="*/ 1063389 h 2561350"/>
                  <a:gd name="connsiteX5" fmla="*/ 1858114 w 2071892"/>
                  <a:gd name="connsiteY5" fmla="*/ 1037347 h 2561350"/>
                  <a:gd name="connsiteX6" fmla="*/ 1855734 w 2071892"/>
                  <a:gd name="connsiteY6" fmla="*/ 1487403 h 2561350"/>
                  <a:gd name="connsiteX7" fmla="*/ 1947432 w 2071892"/>
                  <a:gd name="connsiteY7" fmla="*/ 1449629 h 2561350"/>
                  <a:gd name="connsiteX8" fmla="*/ 1947432 w 2071892"/>
                  <a:gd name="connsiteY8" fmla="*/ 2167002 h 2561350"/>
                  <a:gd name="connsiteX9" fmla="*/ 1218301 w 2071892"/>
                  <a:gd name="connsiteY9" fmla="*/ 2167002 h 2561350"/>
                  <a:gd name="connsiteX10" fmla="*/ 1238174 w 2071892"/>
                  <a:gd name="connsiteY10" fmla="*/ 2275300 h 2561350"/>
                  <a:gd name="connsiteX11" fmla="*/ 788118 w 2071892"/>
                  <a:gd name="connsiteY11" fmla="*/ 2277680 h 2561350"/>
                  <a:gd name="connsiteX12" fmla="*/ 818051 w 2071892"/>
                  <a:gd name="connsiteY12" fmla="*/ 2167002 h 2561350"/>
                  <a:gd name="connsiteX13" fmla="*/ 151652 w 2071892"/>
                  <a:gd name="connsiteY13" fmla="*/ 2167002 h 2561350"/>
                  <a:gd name="connsiteX14" fmla="*/ 151652 w 2071892"/>
                  <a:gd name="connsiteY14" fmla="*/ 1458174 h 2561350"/>
                  <a:gd name="connsiteX15" fmla="*/ 246651 w 2071892"/>
                  <a:gd name="connsiteY15" fmla="*/ 1495354 h 2561350"/>
                  <a:gd name="connsiteX16" fmla="*/ 244271 w 2071892"/>
                  <a:gd name="connsiteY16" fmla="*/ 1045298 h 2561350"/>
                  <a:gd name="connsiteX17" fmla="*/ 151652 w 2071892"/>
                  <a:gd name="connsiteY17" fmla="*/ 1071146 h 2561350"/>
                  <a:gd name="connsiteX18" fmla="*/ 105232 w 2071892"/>
                  <a:gd name="connsiteY18" fmla="*/ 382371 h 2561350"/>
                  <a:gd name="connsiteX19" fmla="*/ 823022 w 2071892"/>
                  <a:gd name="connsiteY19" fmla="*/ 389002 h 2561350"/>
                  <a:gd name="connsiteX20" fmla="*/ 788118 w 2071892"/>
                  <a:gd name="connsiteY20" fmla="*/ 283670 h 2561350"/>
                  <a:gd name="connsiteX21" fmla="*/ 1023861 w 2071892"/>
                  <a:gd name="connsiteY21" fmla="*/ 3 h 2561350"/>
                  <a:gd name="connsiteX0" fmla="*/ 1039756 w 2087787"/>
                  <a:gd name="connsiteY0" fmla="*/ 3 h 2561350"/>
                  <a:gd name="connsiteX1" fmla="*/ 1254069 w 2087787"/>
                  <a:gd name="connsiteY1" fmla="*/ 286050 h 2561350"/>
                  <a:gd name="connsiteX2" fmla="*/ 1231933 w 2087787"/>
                  <a:gd name="connsiteY2" fmla="*/ 389002 h 2561350"/>
                  <a:gd name="connsiteX3" fmla="*/ 1983221 w 2087787"/>
                  <a:gd name="connsiteY3" fmla="*/ 369108 h 2561350"/>
                  <a:gd name="connsiteX4" fmla="*/ 1963327 w 2087787"/>
                  <a:gd name="connsiteY4" fmla="*/ 1063389 h 2561350"/>
                  <a:gd name="connsiteX5" fmla="*/ 1874009 w 2087787"/>
                  <a:gd name="connsiteY5" fmla="*/ 1037347 h 2561350"/>
                  <a:gd name="connsiteX6" fmla="*/ 1871629 w 2087787"/>
                  <a:gd name="connsiteY6" fmla="*/ 1487403 h 2561350"/>
                  <a:gd name="connsiteX7" fmla="*/ 1963327 w 2087787"/>
                  <a:gd name="connsiteY7" fmla="*/ 1449629 h 2561350"/>
                  <a:gd name="connsiteX8" fmla="*/ 1963327 w 2087787"/>
                  <a:gd name="connsiteY8" fmla="*/ 2167002 h 2561350"/>
                  <a:gd name="connsiteX9" fmla="*/ 1234196 w 2087787"/>
                  <a:gd name="connsiteY9" fmla="*/ 2167002 h 2561350"/>
                  <a:gd name="connsiteX10" fmla="*/ 1254069 w 2087787"/>
                  <a:gd name="connsiteY10" fmla="*/ 2275300 h 2561350"/>
                  <a:gd name="connsiteX11" fmla="*/ 804013 w 2087787"/>
                  <a:gd name="connsiteY11" fmla="*/ 2277680 h 2561350"/>
                  <a:gd name="connsiteX12" fmla="*/ 833946 w 2087787"/>
                  <a:gd name="connsiteY12" fmla="*/ 2167002 h 2561350"/>
                  <a:gd name="connsiteX13" fmla="*/ 167547 w 2087787"/>
                  <a:gd name="connsiteY13" fmla="*/ 2167002 h 2561350"/>
                  <a:gd name="connsiteX14" fmla="*/ 167547 w 2087787"/>
                  <a:gd name="connsiteY14" fmla="*/ 1458174 h 2561350"/>
                  <a:gd name="connsiteX15" fmla="*/ 262546 w 2087787"/>
                  <a:gd name="connsiteY15" fmla="*/ 1495354 h 2561350"/>
                  <a:gd name="connsiteX16" fmla="*/ 260166 w 2087787"/>
                  <a:gd name="connsiteY16" fmla="*/ 1045298 h 2561350"/>
                  <a:gd name="connsiteX17" fmla="*/ 167547 w 2087787"/>
                  <a:gd name="connsiteY17" fmla="*/ 1071146 h 2561350"/>
                  <a:gd name="connsiteX18" fmla="*/ 121127 w 2087787"/>
                  <a:gd name="connsiteY18" fmla="*/ 382371 h 2561350"/>
                  <a:gd name="connsiteX19" fmla="*/ 838917 w 2087787"/>
                  <a:gd name="connsiteY19" fmla="*/ 389002 h 2561350"/>
                  <a:gd name="connsiteX20" fmla="*/ 804013 w 2087787"/>
                  <a:gd name="connsiteY20" fmla="*/ 283670 h 2561350"/>
                  <a:gd name="connsiteX21" fmla="*/ 1039756 w 2087787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88885"/>
                  <a:gd name="connsiteY0" fmla="*/ 3 h 2561350"/>
                  <a:gd name="connsiteX1" fmla="*/ 1239747 w 2088885"/>
                  <a:gd name="connsiteY1" fmla="*/ 286050 h 2561350"/>
                  <a:gd name="connsiteX2" fmla="*/ 1217611 w 2088885"/>
                  <a:gd name="connsiteY2" fmla="*/ 389002 h 2561350"/>
                  <a:gd name="connsiteX3" fmla="*/ 1968899 w 2088885"/>
                  <a:gd name="connsiteY3" fmla="*/ 369108 h 2561350"/>
                  <a:gd name="connsiteX4" fmla="*/ 1949005 w 2088885"/>
                  <a:gd name="connsiteY4" fmla="*/ 1063389 h 2561350"/>
                  <a:gd name="connsiteX5" fmla="*/ 1859687 w 2088885"/>
                  <a:gd name="connsiteY5" fmla="*/ 1037347 h 2561350"/>
                  <a:gd name="connsiteX6" fmla="*/ 1857307 w 2088885"/>
                  <a:gd name="connsiteY6" fmla="*/ 1487403 h 2561350"/>
                  <a:gd name="connsiteX7" fmla="*/ 1949005 w 2088885"/>
                  <a:gd name="connsiteY7" fmla="*/ 1449629 h 2561350"/>
                  <a:gd name="connsiteX8" fmla="*/ 1949005 w 2088885"/>
                  <a:gd name="connsiteY8" fmla="*/ 2167002 h 2561350"/>
                  <a:gd name="connsiteX9" fmla="*/ 1219874 w 2088885"/>
                  <a:gd name="connsiteY9" fmla="*/ 2167002 h 2561350"/>
                  <a:gd name="connsiteX10" fmla="*/ 1239747 w 2088885"/>
                  <a:gd name="connsiteY10" fmla="*/ 2275300 h 2561350"/>
                  <a:gd name="connsiteX11" fmla="*/ 789691 w 2088885"/>
                  <a:gd name="connsiteY11" fmla="*/ 2277680 h 2561350"/>
                  <a:gd name="connsiteX12" fmla="*/ 819624 w 2088885"/>
                  <a:gd name="connsiteY12" fmla="*/ 2167002 h 2561350"/>
                  <a:gd name="connsiteX13" fmla="*/ 153225 w 2088885"/>
                  <a:gd name="connsiteY13" fmla="*/ 2167002 h 2561350"/>
                  <a:gd name="connsiteX14" fmla="*/ 153225 w 2088885"/>
                  <a:gd name="connsiteY14" fmla="*/ 1458174 h 2561350"/>
                  <a:gd name="connsiteX15" fmla="*/ 248224 w 2088885"/>
                  <a:gd name="connsiteY15" fmla="*/ 1495354 h 2561350"/>
                  <a:gd name="connsiteX16" fmla="*/ 245844 w 2088885"/>
                  <a:gd name="connsiteY16" fmla="*/ 1045298 h 2561350"/>
                  <a:gd name="connsiteX17" fmla="*/ 153225 w 2088885"/>
                  <a:gd name="connsiteY17" fmla="*/ 1071146 h 2561350"/>
                  <a:gd name="connsiteX18" fmla="*/ 106805 w 2088885"/>
                  <a:gd name="connsiteY18" fmla="*/ 382371 h 2561350"/>
                  <a:gd name="connsiteX19" fmla="*/ 824595 w 2088885"/>
                  <a:gd name="connsiteY19" fmla="*/ 389002 h 2561350"/>
                  <a:gd name="connsiteX20" fmla="*/ 789691 w 2088885"/>
                  <a:gd name="connsiteY20" fmla="*/ 283670 h 2561350"/>
                  <a:gd name="connsiteX21" fmla="*/ 1025434 w 208888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073465"/>
                  <a:gd name="connsiteY0" fmla="*/ 3 h 2561350"/>
                  <a:gd name="connsiteX1" fmla="*/ 1239747 w 2073465"/>
                  <a:gd name="connsiteY1" fmla="*/ 286050 h 2561350"/>
                  <a:gd name="connsiteX2" fmla="*/ 1217611 w 2073465"/>
                  <a:gd name="connsiteY2" fmla="*/ 389002 h 2561350"/>
                  <a:gd name="connsiteX3" fmla="*/ 1968899 w 2073465"/>
                  <a:gd name="connsiteY3" fmla="*/ 369108 h 2561350"/>
                  <a:gd name="connsiteX4" fmla="*/ 1949005 w 2073465"/>
                  <a:gd name="connsiteY4" fmla="*/ 1063389 h 2561350"/>
                  <a:gd name="connsiteX5" fmla="*/ 1859687 w 2073465"/>
                  <a:gd name="connsiteY5" fmla="*/ 1037347 h 2561350"/>
                  <a:gd name="connsiteX6" fmla="*/ 1857307 w 2073465"/>
                  <a:gd name="connsiteY6" fmla="*/ 1487403 h 2561350"/>
                  <a:gd name="connsiteX7" fmla="*/ 1949005 w 2073465"/>
                  <a:gd name="connsiteY7" fmla="*/ 1449629 h 2561350"/>
                  <a:gd name="connsiteX8" fmla="*/ 1949005 w 2073465"/>
                  <a:gd name="connsiteY8" fmla="*/ 2167002 h 2561350"/>
                  <a:gd name="connsiteX9" fmla="*/ 1219874 w 2073465"/>
                  <a:gd name="connsiteY9" fmla="*/ 2167002 h 2561350"/>
                  <a:gd name="connsiteX10" fmla="*/ 1239747 w 2073465"/>
                  <a:gd name="connsiteY10" fmla="*/ 2275300 h 2561350"/>
                  <a:gd name="connsiteX11" fmla="*/ 789691 w 2073465"/>
                  <a:gd name="connsiteY11" fmla="*/ 2277680 h 2561350"/>
                  <a:gd name="connsiteX12" fmla="*/ 819624 w 2073465"/>
                  <a:gd name="connsiteY12" fmla="*/ 2167002 h 2561350"/>
                  <a:gd name="connsiteX13" fmla="*/ 153225 w 2073465"/>
                  <a:gd name="connsiteY13" fmla="*/ 2167002 h 2561350"/>
                  <a:gd name="connsiteX14" fmla="*/ 153225 w 2073465"/>
                  <a:gd name="connsiteY14" fmla="*/ 1458174 h 2561350"/>
                  <a:gd name="connsiteX15" fmla="*/ 248224 w 2073465"/>
                  <a:gd name="connsiteY15" fmla="*/ 1495354 h 2561350"/>
                  <a:gd name="connsiteX16" fmla="*/ 245844 w 2073465"/>
                  <a:gd name="connsiteY16" fmla="*/ 1045298 h 2561350"/>
                  <a:gd name="connsiteX17" fmla="*/ 153225 w 2073465"/>
                  <a:gd name="connsiteY17" fmla="*/ 1071146 h 2561350"/>
                  <a:gd name="connsiteX18" fmla="*/ 106805 w 2073465"/>
                  <a:gd name="connsiteY18" fmla="*/ 382371 h 2561350"/>
                  <a:gd name="connsiteX19" fmla="*/ 824595 w 2073465"/>
                  <a:gd name="connsiteY19" fmla="*/ 389002 h 2561350"/>
                  <a:gd name="connsiteX20" fmla="*/ 789691 w 2073465"/>
                  <a:gd name="connsiteY20" fmla="*/ 283670 h 2561350"/>
                  <a:gd name="connsiteX21" fmla="*/ 1025434 w 2073465"/>
                  <a:gd name="connsiteY21" fmla="*/ 3 h 2561350"/>
                  <a:gd name="connsiteX0" fmla="*/ 1025434 w 2102756"/>
                  <a:gd name="connsiteY0" fmla="*/ 3 h 2561350"/>
                  <a:gd name="connsiteX1" fmla="*/ 1239747 w 2102756"/>
                  <a:gd name="connsiteY1" fmla="*/ 286050 h 2561350"/>
                  <a:gd name="connsiteX2" fmla="*/ 1217611 w 2102756"/>
                  <a:gd name="connsiteY2" fmla="*/ 389002 h 2561350"/>
                  <a:gd name="connsiteX3" fmla="*/ 1968899 w 2102756"/>
                  <a:gd name="connsiteY3" fmla="*/ 369108 h 2561350"/>
                  <a:gd name="connsiteX4" fmla="*/ 1949005 w 2102756"/>
                  <a:gd name="connsiteY4" fmla="*/ 1063389 h 2561350"/>
                  <a:gd name="connsiteX5" fmla="*/ 1859687 w 2102756"/>
                  <a:gd name="connsiteY5" fmla="*/ 1037347 h 2561350"/>
                  <a:gd name="connsiteX6" fmla="*/ 1857307 w 2102756"/>
                  <a:gd name="connsiteY6" fmla="*/ 1487403 h 2561350"/>
                  <a:gd name="connsiteX7" fmla="*/ 1995425 w 2102756"/>
                  <a:gd name="connsiteY7" fmla="*/ 1456260 h 2561350"/>
                  <a:gd name="connsiteX8" fmla="*/ 1949005 w 2102756"/>
                  <a:gd name="connsiteY8" fmla="*/ 2167002 h 2561350"/>
                  <a:gd name="connsiteX9" fmla="*/ 1219874 w 2102756"/>
                  <a:gd name="connsiteY9" fmla="*/ 2167002 h 2561350"/>
                  <a:gd name="connsiteX10" fmla="*/ 1239747 w 2102756"/>
                  <a:gd name="connsiteY10" fmla="*/ 2275300 h 2561350"/>
                  <a:gd name="connsiteX11" fmla="*/ 789691 w 2102756"/>
                  <a:gd name="connsiteY11" fmla="*/ 2277680 h 2561350"/>
                  <a:gd name="connsiteX12" fmla="*/ 819624 w 2102756"/>
                  <a:gd name="connsiteY12" fmla="*/ 2167002 h 2561350"/>
                  <a:gd name="connsiteX13" fmla="*/ 153225 w 2102756"/>
                  <a:gd name="connsiteY13" fmla="*/ 2167002 h 2561350"/>
                  <a:gd name="connsiteX14" fmla="*/ 153225 w 2102756"/>
                  <a:gd name="connsiteY14" fmla="*/ 1458174 h 2561350"/>
                  <a:gd name="connsiteX15" fmla="*/ 248224 w 2102756"/>
                  <a:gd name="connsiteY15" fmla="*/ 1495354 h 2561350"/>
                  <a:gd name="connsiteX16" fmla="*/ 245844 w 2102756"/>
                  <a:gd name="connsiteY16" fmla="*/ 1045298 h 2561350"/>
                  <a:gd name="connsiteX17" fmla="*/ 153225 w 2102756"/>
                  <a:gd name="connsiteY17" fmla="*/ 1071146 h 2561350"/>
                  <a:gd name="connsiteX18" fmla="*/ 106805 w 2102756"/>
                  <a:gd name="connsiteY18" fmla="*/ 382371 h 2561350"/>
                  <a:gd name="connsiteX19" fmla="*/ 824595 w 2102756"/>
                  <a:gd name="connsiteY19" fmla="*/ 389002 h 2561350"/>
                  <a:gd name="connsiteX20" fmla="*/ 789691 w 2102756"/>
                  <a:gd name="connsiteY20" fmla="*/ 283670 h 2561350"/>
                  <a:gd name="connsiteX21" fmla="*/ 1025434 w 2102756"/>
                  <a:gd name="connsiteY21" fmla="*/ 3 h 2561350"/>
                  <a:gd name="connsiteX0" fmla="*/ 1025434 w 2076232"/>
                  <a:gd name="connsiteY0" fmla="*/ 3 h 2561350"/>
                  <a:gd name="connsiteX1" fmla="*/ 1239747 w 2076232"/>
                  <a:gd name="connsiteY1" fmla="*/ 286050 h 2561350"/>
                  <a:gd name="connsiteX2" fmla="*/ 1217611 w 2076232"/>
                  <a:gd name="connsiteY2" fmla="*/ 389002 h 2561350"/>
                  <a:gd name="connsiteX3" fmla="*/ 1968899 w 2076232"/>
                  <a:gd name="connsiteY3" fmla="*/ 369108 h 2561350"/>
                  <a:gd name="connsiteX4" fmla="*/ 1949005 w 2076232"/>
                  <a:gd name="connsiteY4" fmla="*/ 1063389 h 2561350"/>
                  <a:gd name="connsiteX5" fmla="*/ 1859687 w 2076232"/>
                  <a:gd name="connsiteY5" fmla="*/ 1037347 h 2561350"/>
                  <a:gd name="connsiteX6" fmla="*/ 1857307 w 2076232"/>
                  <a:gd name="connsiteY6" fmla="*/ 1487403 h 2561350"/>
                  <a:gd name="connsiteX7" fmla="*/ 1995425 w 2076232"/>
                  <a:gd name="connsiteY7" fmla="*/ 1456260 h 2561350"/>
                  <a:gd name="connsiteX8" fmla="*/ 1949005 w 2076232"/>
                  <a:gd name="connsiteY8" fmla="*/ 2167002 h 2561350"/>
                  <a:gd name="connsiteX9" fmla="*/ 1219874 w 2076232"/>
                  <a:gd name="connsiteY9" fmla="*/ 2167002 h 2561350"/>
                  <a:gd name="connsiteX10" fmla="*/ 1239747 w 2076232"/>
                  <a:gd name="connsiteY10" fmla="*/ 2275300 h 2561350"/>
                  <a:gd name="connsiteX11" fmla="*/ 789691 w 2076232"/>
                  <a:gd name="connsiteY11" fmla="*/ 2277680 h 2561350"/>
                  <a:gd name="connsiteX12" fmla="*/ 819624 w 2076232"/>
                  <a:gd name="connsiteY12" fmla="*/ 2167002 h 2561350"/>
                  <a:gd name="connsiteX13" fmla="*/ 153225 w 2076232"/>
                  <a:gd name="connsiteY13" fmla="*/ 2167002 h 2561350"/>
                  <a:gd name="connsiteX14" fmla="*/ 153225 w 2076232"/>
                  <a:gd name="connsiteY14" fmla="*/ 1458174 h 2561350"/>
                  <a:gd name="connsiteX15" fmla="*/ 248224 w 2076232"/>
                  <a:gd name="connsiteY15" fmla="*/ 1495354 h 2561350"/>
                  <a:gd name="connsiteX16" fmla="*/ 245844 w 2076232"/>
                  <a:gd name="connsiteY16" fmla="*/ 1045298 h 2561350"/>
                  <a:gd name="connsiteX17" fmla="*/ 153225 w 2076232"/>
                  <a:gd name="connsiteY17" fmla="*/ 1071146 h 2561350"/>
                  <a:gd name="connsiteX18" fmla="*/ 106805 w 2076232"/>
                  <a:gd name="connsiteY18" fmla="*/ 382371 h 2561350"/>
                  <a:gd name="connsiteX19" fmla="*/ 824595 w 2076232"/>
                  <a:gd name="connsiteY19" fmla="*/ 389002 h 2561350"/>
                  <a:gd name="connsiteX20" fmla="*/ 789691 w 2076232"/>
                  <a:gd name="connsiteY20" fmla="*/ 283670 h 2561350"/>
                  <a:gd name="connsiteX21" fmla="*/ 1025434 w 2076232"/>
                  <a:gd name="connsiteY21" fmla="*/ 3 h 2561350"/>
                  <a:gd name="connsiteX0" fmla="*/ 1025434 w 2077711"/>
                  <a:gd name="connsiteY0" fmla="*/ 3 h 2561350"/>
                  <a:gd name="connsiteX1" fmla="*/ 1239747 w 2077711"/>
                  <a:gd name="connsiteY1" fmla="*/ 286050 h 2561350"/>
                  <a:gd name="connsiteX2" fmla="*/ 1217611 w 2077711"/>
                  <a:gd name="connsiteY2" fmla="*/ 389002 h 2561350"/>
                  <a:gd name="connsiteX3" fmla="*/ 1968899 w 2077711"/>
                  <a:gd name="connsiteY3" fmla="*/ 369108 h 2561350"/>
                  <a:gd name="connsiteX4" fmla="*/ 1949005 w 2077711"/>
                  <a:gd name="connsiteY4" fmla="*/ 1063389 h 2561350"/>
                  <a:gd name="connsiteX5" fmla="*/ 1859687 w 2077711"/>
                  <a:gd name="connsiteY5" fmla="*/ 1037347 h 2561350"/>
                  <a:gd name="connsiteX6" fmla="*/ 1857307 w 2077711"/>
                  <a:gd name="connsiteY6" fmla="*/ 1487403 h 2561350"/>
                  <a:gd name="connsiteX7" fmla="*/ 1995425 w 2077711"/>
                  <a:gd name="connsiteY7" fmla="*/ 1456260 h 2561350"/>
                  <a:gd name="connsiteX8" fmla="*/ 1949005 w 2077711"/>
                  <a:gd name="connsiteY8" fmla="*/ 2167002 h 2561350"/>
                  <a:gd name="connsiteX9" fmla="*/ 1219874 w 2077711"/>
                  <a:gd name="connsiteY9" fmla="*/ 2167002 h 2561350"/>
                  <a:gd name="connsiteX10" fmla="*/ 1239747 w 2077711"/>
                  <a:gd name="connsiteY10" fmla="*/ 2275300 h 2561350"/>
                  <a:gd name="connsiteX11" fmla="*/ 789691 w 2077711"/>
                  <a:gd name="connsiteY11" fmla="*/ 2277680 h 2561350"/>
                  <a:gd name="connsiteX12" fmla="*/ 819624 w 2077711"/>
                  <a:gd name="connsiteY12" fmla="*/ 2167002 h 2561350"/>
                  <a:gd name="connsiteX13" fmla="*/ 153225 w 2077711"/>
                  <a:gd name="connsiteY13" fmla="*/ 2167002 h 2561350"/>
                  <a:gd name="connsiteX14" fmla="*/ 153225 w 2077711"/>
                  <a:gd name="connsiteY14" fmla="*/ 1458174 h 2561350"/>
                  <a:gd name="connsiteX15" fmla="*/ 248224 w 2077711"/>
                  <a:gd name="connsiteY15" fmla="*/ 1495354 h 2561350"/>
                  <a:gd name="connsiteX16" fmla="*/ 245844 w 2077711"/>
                  <a:gd name="connsiteY16" fmla="*/ 1045298 h 2561350"/>
                  <a:gd name="connsiteX17" fmla="*/ 153225 w 2077711"/>
                  <a:gd name="connsiteY17" fmla="*/ 1071146 h 2561350"/>
                  <a:gd name="connsiteX18" fmla="*/ 106805 w 2077711"/>
                  <a:gd name="connsiteY18" fmla="*/ 382371 h 2561350"/>
                  <a:gd name="connsiteX19" fmla="*/ 824595 w 2077711"/>
                  <a:gd name="connsiteY19" fmla="*/ 389002 h 2561350"/>
                  <a:gd name="connsiteX20" fmla="*/ 789691 w 2077711"/>
                  <a:gd name="connsiteY20" fmla="*/ 283670 h 2561350"/>
                  <a:gd name="connsiteX21" fmla="*/ 1025434 w 2077711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57307 w 2082173"/>
                  <a:gd name="connsiteY6" fmla="*/ 1487403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67002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53225 w 2082173"/>
                  <a:gd name="connsiteY13" fmla="*/ 2167002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53225 w 2082173"/>
                  <a:gd name="connsiteY14" fmla="*/ 1458174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1331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13436 w 2082173"/>
                  <a:gd name="connsiteY14" fmla="*/ 1511225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48224 w 2082173"/>
                  <a:gd name="connsiteY15" fmla="*/ 1495354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94643 w 2082173"/>
                  <a:gd name="connsiteY15" fmla="*/ 1574931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25434 w 2082173"/>
                  <a:gd name="connsiteY0" fmla="*/ 3 h 2561350"/>
                  <a:gd name="connsiteX1" fmla="*/ 1239747 w 2082173"/>
                  <a:gd name="connsiteY1" fmla="*/ 286050 h 2561350"/>
                  <a:gd name="connsiteX2" fmla="*/ 1217611 w 2082173"/>
                  <a:gd name="connsiteY2" fmla="*/ 389002 h 2561350"/>
                  <a:gd name="connsiteX3" fmla="*/ 1968899 w 2082173"/>
                  <a:gd name="connsiteY3" fmla="*/ 369108 h 2561350"/>
                  <a:gd name="connsiteX4" fmla="*/ 1962267 w 2082173"/>
                  <a:gd name="connsiteY4" fmla="*/ 1096546 h 2561350"/>
                  <a:gd name="connsiteX5" fmla="*/ 1859687 w 2082173"/>
                  <a:gd name="connsiteY5" fmla="*/ 1037347 h 2561350"/>
                  <a:gd name="connsiteX6" fmla="*/ 1844045 w 2082173"/>
                  <a:gd name="connsiteY6" fmla="*/ 1520560 h 2561350"/>
                  <a:gd name="connsiteX7" fmla="*/ 1995425 w 2082173"/>
                  <a:gd name="connsiteY7" fmla="*/ 1456260 h 2561350"/>
                  <a:gd name="connsiteX8" fmla="*/ 1949005 w 2082173"/>
                  <a:gd name="connsiteY8" fmla="*/ 2180265 h 2561350"/>
                  <a:gd name="connsiteX9" fmla="*/ 1219874 w 2082173"/>
                  <a:gd name="connsiteY9" fmla="*/ 2167002 h 2561350"/>
                  <a:gd name="connsiteX10" fmla="*/ 1239747 w 2082173"/>
                  <a:gd name="connsiteY10" fmla="*/ 2275300 h 2561350"/>
                  <a:gd name="connsiteX11" fmla="*/ 789691 w 2082173"/>
                  <a:gd name="connsiteY11" fmla="*/ 2277680 h 2561350"/>
                  <a:gd name="connsiteX12" fmla="*/ 819624 w 2082173"/>
                  <a:gd name="connsiteY12" fmla="*/ 2167002 h 2561350"/>
                  <a:gd name="connsiteX13" fmla="*/ 126699 w 2082173"/>
                  <a:gd name="connsiteY13" fmla="*/ 2200159 h 2561350"/>
                  <a:gd name="connsiteX14" fmla="*/ 106805 w 2082173"/>
                  <a:gd name="connsiteY14" fmla="*/ 1497962 h 2561350"/>
                  <a:gd name="connsiteX15" fmla="*/ 268118 w 2082173"/>
                  <a:gd name="connsiteY15" fmla="*/ 1561668 h 2561350"/>
                  <a:gd name="connsiteX16" fmla="*/ 245844 w 2082173"/>
                  <a:gd name="connsiteY16" fmla="*/ 1045298 h 2561350"/>
                  <a:gd name="connsiteX17" fmla="*/ 153225 w 2082173"/>
                  <a:gd name="connsiteY17" fmla="*/ 1071146 h 2561350"/>
                  <a:gd name="connsiteX18" fmla="*/ 106805 w 2082173"/>
                  <a:gd name="connsiteY18" fmla="*/ 382371 h 2561350"/>
                  <a:gd name="connsiteX19" fmla="*/ 824595 w 2082173"/>
                  <a:gd name="connsiteY19" fmla="*/ 389002 h 2561350"/>
                  <a:gd name="connsiteX20" fmla="*/ 789691 w 2082173"/>
                  <a:gd name="connsiteY20" fmla="*/ 283670 h 2561350"/>
                  <a:gd name="connsiteX21" fmla="*/ 1025434 w 2082173"/>
                  <a:gd name="connsiteY21" fmla="*/ 3 h 2561350"/>
                  <a:gd name="connsiteX0" fmla="*/ 1038495 w 2095234"/>
                  <a:gd name="connsiteY0" fmla="*/ 3 h 2561350"/>
                  <a:gd name="connsiteX1" fmla="*/ 1252808 w 2095234"/>
                  <a:gd name="connsiteY1" fmla="*/ 286050 h 2561350"/>
                  <a:gd name="connsiteX2" fmla="*/ 1230672 w 2095234"/>
                  <a:gd name="connsiteY2" fmla="*/ 389002 h 2561350"/>
                  <a:gd name="connsiteX3" fmla="*/ 1981960 w 2095234"/>
                  <a:gd name="connsiteY3" fmla="*/ 369108 h 2561350"/>
                  <a:gd name="connsiteX4" fmla="*/ 1975328 w 2095234"/>
                  <a:gd name="connsiteY4" fmla="*/ 1096546 h 2561350"/>
                  <a:gd name="connsiteX5" fmla="*/ 1872748 w 2095234"/>
                  <a:gd name="connsiteY5" fmla="*/ 1037347 h 2561350"/>
                  <a:gd name="connsiteX6" fmla="*/ 1857106 w 2095234"/>
                  <a:gd name="connsiteY6" fmla="*/ 1520560 h 2561350"/>
                  <a:gd name="connsiteX7" fmla="*/ 2008486 w 2095234"/>
                  <a:gd name="connsiteY7" fmla="*/ 1456260 h 2561350"/>
                  <a:gd name="connsiteX8" fmla="*/ 1962066 w 2095234"/>
                  <a:gd name="connsiteY8" fmla="*/ 2180265 h 2561350"/>
                  <a:gd name="connsiteX9" fmla="*/ 1232935 w 2095234"/>
                  <a:gd name="connsiteY9" fmla="*/ 2167002 h 2561350"/>
                  <a:gd name="connsiteX10" fmla="*/ 1252808 w 2095234"/>
                  <a:gd name="connsiteY10" fmla="*/ 2275300 h 2561350"/>
                  <a:gd name="connsiteX11" fmla="*/ 802752 w 2095234"/>
                  <a:gd name="connsiteY11" fmla="*/ 2277680 h 2561350"/>
                  <a:gd name="connsiteX12" fmla="*/ 832685 w 2095234"/>
                  <a:gd name="connsiteY12" fmla="*/ 2167002 h 2561350"/>
                  <a:gd name="connsiteX13" fmla="*/ 139760 w 2095234"/>
                  <a:gd name="connsiteY13" fmla="*/ 2200159 h 2561350"/>
                  <a:gd name="connsiteX14" fmla="*/ 119866 w 2095234"/>
                  <a:gd name="connsiteY14" fmla="*/ 1497962 h 2561350"/>
                  <a:gd name="connsiteX15" fmla="*/ 281179 w 2095234"/>
                  <a:gd name="connsiteY15" fmla="*/ 1561668 h 2561350"/>
                  <a:gd name="connsiteX16" fmla="*/ 258905 w 2095234"/>
                  <a:gd name="connsiteY16" fmla="*/ 1045298 h 2561350"/>
                  <a:gd name="connsiteX17" fmla="*/ 146392 w 2095234"/>
                  <a:gd name="connsiteY17" fmla="*/ 1091040 h 2561350"/>
                  <a:gd name="connsiteX18" fmla="*/ 119866 w 2095234"/>
                  <a:gd name="connsiteY18" fmla="*/ 382371 h 2561350"/>
                  <a:gd name="connsiteX19" fmla="*/ 837656 w 2095234"/>
                  <a:gd name="connsiteY19" fmla="*/ 389002 h 2561350"/>
                  <a:gd name="connsiteX20" fmla="*/ 802752 w 2095234"/>
                  <a:gd name="connsiteY20" fmla="*/ 283670 h 2561350"/>
                  <a:gd name="connsiteX21" fmla="*/ 1038495 w 2095234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29810 w 2086549"/>
                  <a:gd name="connsiteY0" fmla="*/ 3 h 2561350"/>
                  <a:gd name="connsiteX1" fmla="*/ 1244123 w 2086549"/>
                  <a:gd name="connsiteY1" fmla="*/ 286050 h 2561350"/>
                  <a:gd name="connsiteX2" fmla="*/ 1221987 w 2086549"/>
                  <a:gd name="connsiteY2" fmla="*/ 389002 h 2561350"/>
                  <a:gd name="connsiteX3" fmla="*/ 1973275 w 2086549"/>
                  <a:gd name="connsiteY3" fmla="*/ 369108 h 2561350"/>
                  <a:gd name="connsiteX4" fmla="*/ 1966643 w 2086549"/>
                  <a:gd name="connsiteY4" fmla="*/ 1096546 h 2561350"/>
                  <a:gd name="connsiteX5" fmla="*/ 1864063 w 2086549"/>
                  <a:gd name="connsiteY5" fmla="*/ 1037347 h 2561350"/>
                  <a:gd name="connsiteX6" fmla="*/ 1848421 w 2086549"/>
                  <a:gd name="connsiteY6" fmla="*/ 1520560 h 2561350"/>
                  <a:gd name="connsiteX7" fmla="*/ 1999801 w 2086549"/>
                  <a:gd name="connsiteY7" fmla="*/ 1456260 h 2561350"/>
                  <a:gd name="connsiteX8" fmla="*/ 1953381 w 2086549"/>
                  <a:gd name="connsiteY8" fmla="*/ 2180265 h 2561350"/>
                  <a:gd name="connsiteX9" fmla="*/ 1224250 w 2086549"/>
                  <a:gd name="connsiteY9" fmla="*/ 2167002 h 2561350"/>
                  <a:gd name="connsiteX10" fmla="*/ 1244123 w 2086549"/>
                  <a:gd name="connsiteY10" fmla="*/ 2275300 h 2561350"/>
                  <a:gd name="connsiteX11" fmla="*/ 794067 w 2086549"/>
                  <a:gd name="connsiteY11" fmla="*/ 2277680 h 2561350"/>
                  <a:gd name="connsiteX12" fmla="*/ 824000 w 2086549"/>
                  <a:gd name="connsiteY12" fmla="*/ 2167002 h 2561350"/>
                  <a:gd name="connsiteX13" fmla="*/ 131075 w 2086549"/>
                  <a:gd name="connsiteY13" fmla="*/ 2200159 h 2561350"/>
                  <a:gd name="connsiteX14" fmla="*/ 111181 w 2086549"/>
                  <a:gd name="connsiteY14" fmla="*/ 1497962 h 2561350"/>
                  <a:gd name="connsiteX15" fmla="*/ 272494 w 2086549"/>
                  <a:gd name="connsiteY15" fmla="*/ 1561668 h 2561350"/>
                  <a:gd name="connsiteX16" fmla="*/ 250220 w 2086549"/>
                  <a:gd name="connsiteY16" fmla="*/ 1045298 h 2561350"/>
                  <a:gd name="connsiteX17" fmla="*/ 137707 w 2086549"/>
                  <a:gd name="connsiteY17" fmla="*/ 1091040 h 2561350"/>
                  <a:gd name="connsiteX18" fmla="*/ 111181 w 2086549"/>
                  <a:gd name="connsiteY18" fmla="*/ 382371 h 2561350"/>
                  <a:gd name="connsiteX19" fmla="*/ 828971 w 2086549"/>
                  <a:gd name="connsiteY19" fmla="*/ 389002 h 2561350"/>
                  <a:gd name="connsiteX20" fmla="*/ 794067 w 2086549"/>
                  <a:gd name="connsiteY20" fmla="*/ 283670 h 2561350"/>
                  <a:gd name="connsiteX21" fmla="*/ 1029810 w 2086549"/>
                  <a:gd name="connsiteY21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01239 w 2076607"/>
                  <a:gd name="connsiteY17" fmla="*/ 382371 h 2561350"/>
                  <a:gd name="connsiteX18" fmla="*/ 819029 w 2076607"/>
                  <a:gd name="connsiteY18" fmla="*/ 389002 h 2561350"/>
                  <a:gd name="connsiteX19" fmla="*/ 784125 w 2076607"/>
                  <a:gd name="connsiteY19" fmla="*/ 283670 h 2561350"/>
                  <a:gd name="connsiteX20" fmla="*/ 1019868 w 2076607"/>
                  <a:gd name="connsiteY20" fmla="*/ 3 h 2561350"/>
                  <a:gd name="connsiteX0" fmla="*/ 1019868 w 2076607"/>
                  <a:gd name="connsiteY0" fmla="*/ 3 h 2561350"/>
                  <a:gd name="connsiteX1" fmla="*/ 1234181 w 2076607"/>
                  <a:gd name="connsiteY1" fmla="*/ 286050 h 2561350"/>
                  <a:gd name="connsiteX2" fmla="*/ 1212045 w 2076607"/>
                  <a:gd name="connsiteY2" fmla="*/ 389002 h 2561350"/>
                  <a:gd name="connsiteX3" fmla="*/ 1963333 w 2076607"/>
                  <a:gd name="connsiteY3" fmla="*/ 369108 h 2561350"/>
                  <a:gd name="connsiteX4" fmla="*/ 1956701 w 2076607"/>
                  <a:gd name="connsiteY4" fmla="*/ 1096546 h 2561350"/>
                  <a:gd name="connsiteX5" fmla="*/ 1854121 w 2076607"/>
                  <a:gd name="connsiteY5" fmla="*/ 1037347 h 2561350"/>
                  <a:gd name="connsiteX6" fmla="*/ 1838479 w 2076607"/>
                  <a:gd name="connsiteY6" fmla="*/ 1520560 h 2561350"/>
                  <a:gd name="connsiteX7" fmla="*/ 1989859 w 2076607"/>
                  <a:gd name="connsiteY7" fmla="*/ 1456260 h 2561350"/>
                  <a:gd name="connsiteX8" fmla="*/ 1943439 w 2076607"/>
                  <a:gd name="connsiteY8" fmla="*/ 2180265 h 2561350"/>
                  <a:gd name="connsiteX9" fmla="*/ 1214308 w 2076607"/>
                  <a:gd name="connsiteY9" fmla="*/ 2167002 h 2561350"/>
                  <a:gd name="connsiteX10" fmla="*/ 1234181 w 2076607"/>
                  <a:gd name="connsiteY10" fmla="*/ 2275300 h 2561350"/>
                  <a:gd name="connsiteX11" fmla="*/ 784125 w 2076607"/>
                  <a:gd name="connsiteY11" fmla="*/ 2277680 h 2561350"/>
                  <a:gd name="connsiteX12" fmla="*/ 814058 w 2076607"/>
                  <a:gd name="connsiteY12" fmla="*/ 2167002 h 2561350"/>
                  <a:gd name="connsiteX13" fmla="*/ 121133 w 2076607"/>
                  <a:gd name="connsiteY13" fmla="*/ 2200159 h 2561350"/>
                  <a:gd name="connsiteX14" fmla="*/ 101239 w 2076607"/>
                  <a:gd name="connsiteY14" fmla="*/ 1497962 h 2561350"/>
                  <a:gd name="connsiteX15" fmla="*/ 262552 w 2076607"/>
                  <a:gd name="connsiteY15" fmla="*/ 1561668 h 2561350"/>
                  <a:gd name="connsiteX16" fmla="*/ 240278 w 2076607"/>
                  <a:gd name="connsiteY16" fmla="*/ 1045298 h 2561350"/>
                  <a:gd name="connsiteX17" fmla="*/ 136388 w 2076607"/>
                  <a:gd name="connsiteY17" fmla="*/ 727479 h 2561350"/>
                  <a:gd name="connsiteX18" fmla="*/ 101239 w 2076607"/>
                  <a:gd name="connsiteY18" fmla="*/ 382371 h 2561350"/>
                  <a:gd name="connsiteX19" fmla="*/ 819029 w 2076607"/>
                  <a:gd name="connsiteY19" fmla="*/ 389002 h 2561350"/>
                  <a:gd name="connsiteX20" fmla="*/ 784125 w 2076607"/>
                  <a:gd name="connsiteY20" fmla="*/ 283670 h 2561350"/>
                  <a:gd name="connsiteX21" fmla="*/ 1019868 w 2076607"/>
                  <a:gd name="connsiteY21" fmla="*/ 3 h 2561350"/>
                  <a:gd name="connsiteX0" fmla="*/ 1030195 w 2086934"/>
                  <a:gd name="connsiteY0" fmla="*/ 3 h 2561350"/>
                  <a:gd name="connsiteX1" fmla="*/ 1244508 w 2086934"/>
                  <a:gd name="connsiteY1" fmla="*/ 286050 h 2561350"/>
                  <a:gd name="connsiteX2" fmla="*/ 1222372 w 2086934"/>
                  <a:gd name="connsiteY2" fmla="*/ 389002 h 2561350"/>
                  <a:gd name="connsiteX3" fmla="*/ 1973660 w 2086934"/>
                  <a:gd name="connsiteY3" fmla="*/ 369108 h 2561350"/>
                  <a:gd name="connsiteX4" fmla="*/ 1967028 w 2086934"/>
                  <a:gd name="connsiteY4" fmla="*/ 1096546 h 2561350"/>
                  <a:gd name="connsiteX5" fmla="*/ 1864448 w 2086934"/>
                  <a:gd name="connsiteY5" fmla="*/ 1037347 h 2561350"/>
                  <a:gd name="connsiteX6" fmla="*/ 1848806 w 2086934"/>
                  <a:gd name="connsiteY6" fmla="*/ 1520560 h 2561350"/>
                  <a:gd name="connsiteX7" fmla="*/ 2000186 w 2086934"/>
                  <a:gd name="connsiteY7" fmla="*/ 1456260 h 2561350"/>
                  <a:gd name="connsiteX8" fmla="*/ 1953766 w 2086934"/>
                  <a:gd name="connsiteY8" fmla="*/ 2180265 h 2561350"/>
                  <a:gd name="connsiteX9" fmla="*/ 1224635 w 2086934"/>
                  <a:gd name="connsiteY9" fmla="*/ 2167002 h 2561350"/>
                  <a:gd name="connsiteX10" fmla="*/ 1244508 w 2086934"/>
                  <a:gd name="connsiteY10" fmla="*/ 2275300 h 2561350"/>
                  <a:gd name="connsiteX11" fmla="*/ 794452 w 2086934"/>
                  <a:gd name="connsiteY11" fmla="*/ 2277680 h 2561350"/>
                  <a:gd name="connsiteX12" fmla="*/ 824385 w 2086934"/>
                  <a:gd name="connsiteY12" fmla="*/ 2167002 h 2561350"/>
                  <a:gd name="connsiteX13" fmla="*/ 131460 w 2086934"/>
                  <a:gd name="connsiteY13" fmla="*/ 2200159 h 2561350"/>
                  <a:gd name="connsiteX14" fmla="*/ 111566 w 2086934"/>
                  <a:gd name="connsiteY14" fmla="*/ 1497962 h 2561350"/>
                  <a:gd name="connsiteX15" fmla="*/ 272879 w 2086934"/>
                  <a:gd name="connsiteY15" fmla="*/ 1561668 h 2561350"/>
                  <a:gd name="connsiteX16" fmla="*/ 250605 w 2086934"/>
                  <a:gd name="connsiteY16" fmla="*/ 1045298 h 2561350"/>
                  <a:gd name="connsiteX17" fmla="*/ 9943 w 2086934"/>
                  <a:gd name="connsiteY17" fmla="*/ 1018431 h 2561350"/>
                  <a:gd name="connsiteX18" fmla="*/ 111566 w 2086934"/>
                  <a:gd name="connsiteY18" fmla="*/ 382371 h 2561350"/>
                  <a:gd name="connsiteX19" fmla="*/ 829356 w 2086934"/>
                  <a:gd name="connsiteY19" fmla="*/ 389002 h 2561350"/>
                  <a:gd name="connsiteX20" fmla="*/ 794452 w 2086934"/>
                  <a:gd name="connsiteY20" fmla="*/ 283670 h 2561350"/>
                  <a:gd name="connsiteX21" fmla="*/ 1030195 w 2086934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09253 w 2084621"/>
                  <a:gd name="connsiteY14" fmla="*/ 1497962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270566 w 2084621"/>
                  <a:gd name="connsiteY14" fmla="*/ 1561668 h 2561350"/>
                  <a:gd name="connsiteX15" fmla="*/ 248292 w 2084621"/>
                  <a:gd name="connsiteY15" fmla="*/ 1045298 h 2561350"/>
                  <a:gd name="connsiteX16" fmla="*/ 7630 w 2084621"/>
                  <a:gd name="connsiteY16" fmla="*/ 1018431 h 2561350"/>
                  <a:gd name="connsiteX17" fmla="*/ 109253 w 2084621"/>
                  <a:gd name="connsiteY17" fmla="*/ 382371 h 2561350"/>
                  <a:gd name="connsiteX18" fmla="*/ 827043 w 2084621"/>
                  <a:gd name="connsiteY18" fmla="*/ 389002 h 2561350"/>
                  <a:gd name="connsiteX19" fmla="*/ 792139 w 2084621"/>
                  <a:gd name="connsiteY19" fmla="*/ 283670 h 2561350"/>
                  <a:gd name="connsiteX20" fmla="*/ 1027882 w 2084621"/>
                  <a:gd name="connsiteY20" fmla="*/ 3 h 2561350"/>
                  <a:gd name="connsiteX0" fmla="*/ 1027882 w 2084621"/>
                  <a:gd name="connsiteY0" fmla="*/ 3 h 2561350"/>
                  <a:gd name="connsiteX1" fmla="*/ 1242195 w 2084621"/>
                  <a:gd name="connsiteY1" fmla="*/ 286050 h 2561350"/>
                  <a:gd name="connsiteX2" fmla="*/ 1220059 w 2084621"/>
                  <a:gd name="connsiteY2" fmla="*/ 389002 h 2561350"/>
                  <a:gd name="connsiteX3" fmla="*/ 1971347 w 2084621"/>
                  <a:gd name="connsiteY3" fmla="*/ 369108 h 2561350"/>
                  <a:gd name="connsiteX4" fmla="*/ 1964715 w 2084621"/>
                  <a:gd name="connsiteY4" fmla="*/ 1096546 h 2561350"/>
                  <a:gd name="connsiteX5" fmla="*/ 1862135 w 2084621"/>
                  <a:gd name="connsiteY5" fmla="*/ 1037347 h 2561350"/>
                  <a:gd name="connsiteX6" fmla="*/ 1846493 w 2084621"/>
                  <a:gd name="connsiteY6" fmla="*/ 1520560 h 2561350"/>
                  <a:gd name="connsiteX7" fmla="*/ 1997873 w 2084621"/>
                  <a:gd name="connsiteY7" fmla="*/ 1456260 h 2561350"/>
                  <a:gd name="connsiteX8" fmla="*/ 1951453 w 2084621"/>
                  <a:gd name="connsiteY8" fmla="*/ 2180265 h 2561350"/>
                  <a:gd name="connsiteX9" fmla="*/ 1222322 w 2084621"/>
                  <a:gd name="connsiteY9" fmla="*/ 2167002 h 2561350"/>
                  <a:gd name="connsiteX10" fmla="*/ 1242195 w 2084621"/>
                  <a:gd name="connsiteY10" fmla="*/ 2275300 h 2561350"/>
                  <a:gd name="connsiteX11" fmla="*/ 792139 w 2084621"/>
                  <a:gd name="connsiteY11" fmla="*/ 2277680 h 2561350"/>
                  <a:gd name="connsiteX12" fmla="*/ 822072 w 2084621"/>
                  <a:gd name="connsiteY12" fmla="*/ 2167002 h 2561350"/>
                  <a:gd name="connsiteX13" fmla="*/ 129147 w 2084621"/>
                  <a:gd name="connsiteY13" fmla="*/ 2200159 h 2561350"/>
                  <a:gd name="connsiteX14" fmla="*/ 176730 w 2084621"/>
                  <a:gd name="connsiteY14" fmla="*/ 1866419 h 2561350"/>
                  <a:gd name="connsiteX15" fmla="*/ 270566 w 2084621"/>
                  <a:gd name="connsiteY15" fmla="*/ 1561668 h 2561350"/>
                  <a:gd name="connsiteX16" fmla="*/ 248292 w 2084621"/>
                  <a:gd name="connsiteY16" fmla="*/ 1045298 h 2561350"/>
                  <a:gd name="connsiteX17" fmla="*/ 7630 w 2084621"/>
                  <a:gd name="connsiteY17" fmla="*/ 1018431 h 2561350"/>
                  <a:gd name="connsiteX18" fmla="*/ 109253 w 2084621"/>
                  <a:gd name="connsiteY18" fmla="*/ 382371 h 2561350"/>
                  <a:gd name="connsiteX19" fmla="*/ 827043 w 2084621"/>
                  <a:gd name="connsiteY19" fmla="*/ 389002 h 2561350"/>
                  <a:gd name="connsiteX20" fmla="*/ 792139 w 2084621"/>
                  <a:gd name="connsiteY20" fmla="*/ 283670 h 2561350"/>
                  <a:gd name="connsiteX21" fmla="*/ 1027882 w 2084621"/>
                  <a:gd name="connsiteY21" fmla="*/ 3 h 2561350"/>
                  <a:gd name="connsiteX0" fmla="*/ 1033820 w 2090559"/>
                  <a:gd name="connsiteY0" fmla="*/ 3 h 2561350"/>
                  <a:gd name="connsiteX1" fmla="*/ 1248133 w 2090559"/>
                  <a:gd name="connsiteY1" fmla="*/ 286050 h 2561350"/>
                  <a:gd name="connsiteX2" fmla="*/ 1225997 w 2090559"/>
                  <a:gd name="connsiteY2" fmla="*/ 389002 h 2561350"/>
                  <a:gd name="connsiteX3" fmla="*/ 1977285 w 2090559"/>
                  <a:gd name="connsiteY3" fmla="*/ 369108 h 2561350"/>
                  <a:gd name="connsiteX4" fmla="*/ 1970653 w 2090559"/>
                  <a:gd name="connsiteY4" fmla="*/ 1096546 h 2561350"/>
                  <a:gd name="connsiteX5" fmla="*/ 1868073 w 2090559"/>
                  <a:gd name="connsiteY5" fmla="*/ 1037347 h 2561350"/>
                  <a:gd name="connsiteX6" fmla="*/ 1852431 w 2090559"/>
                  <a:gd name="connsiteY6" fmla="*/ 1520560 h 2561350"/>
                  <a:gd name="connsiteX7" fmla="*/ 2003811 w 2090559"/>
                  <a:gd name="connsiteY7" fmla="*/ 1456260 h 2561350"/>
                  <a:gd name="connsiteX8" fmla="*/ 1957391 w 2090559"/>
                  <a:gd name="connsiteY8" fmla="*/ 2180265 h 2561350"/>
                  <a:gd name="connsiteX9" fmla="*/ 1228260 w 2090559"/>
                  <a:gd name="connsiteY9" fmla="*/ 2167002 h 2561350"/>
                  <a:gd name="connsiteX10" fmla="*/ 1248133 w 2090559"/>
                  <a:gd name="connsiteY10" fmla="*/ 2275300 h 2561350"/>
                  <a:gd name="connsiteX11" fmla="*/ 798077 w 2090559"/>
                  <a:gd name="connsiteY11" fmla="*/ 2277680 h 2561350"/>
                  <a:gd name="connsiteX12" fmla="*/ 828010 w 2090559"/>
                  <a:gd name="connsiteY12" fmla="*/ 2167002 h 2561350"/>
                  <a:gd name="connsiteX13" fmla="*/ 135085 w 2090559"/>
                  <a:gd name="connsiteY13" fmla="*/ 2200159 h 2561350"/>
                  <a:gd name="connsiteX14" fmla="*/ 6108 w 2090559"/>
                  <a:gd name="connsiteY14" fmla="*/ 1657531 h 2561350"/>
                  <a:gd name="connsiteX15" fmla="*/ 276504 w 2090559"/>
                  <a:gd name="connsiteY15" fmla="*/ 1561668 h 2561350"/>
                  <a:gd name="connsiteX16" fmla="*/ 254230 w 2090559"/>
                  <a:gd name="connsiteY16" fmla="*/ 1045298 h 2561350"/>
                  <a:gd name="connsiteX17" fmla="*/ 13568 w 2090559"/>
                  <a:gd name="connsiteY17" fmla="*/ 1018431 h 2561350"/>
                  <a:gd name="connsiteX18" fmla="*/ 115191 w 2090559"/>
                  <a:gd name="connsiteY18" fmla="*/ 382371 h 2561350"/>
                  <a:gd name="connsiteX19" fmla="*/ 832981 w 2090559"/>
                  <a:gd name="connsiteY19" fmla="*/ 389002 h 2561350"/>
                  <a:gd name="connsiteX20" fmla="*/ 798077 w 2090559"/>
                  <a:gd name="connsiteY20" fmla="*/ 283670 h 2561350"/>
                  <a:gd name="connsiteX21" fmla="*/ 1033820 w 2090559"/>
                  <a:gd name="connsiteY21" fmla="*/ 3 h 2561350"/>
                  <a:gd name="connsiteX0" fmla="*/ 1032856 w 2089595"/>
                  <a:gd name="connsiteY0" fmla="*/ 3 h 2561350"/>
                  <a:gd name="connsiteX1" fmla="*/ 1247169 w 2089595"/>
                  <a:gd name="connsiteY1" fmla="*/ 286050 h 2561350"/>
                  <a:gd name="connsiteX2" fmla="*/ 1225033 w 2089595"/>
                  <a:gd name="connsiteY2" fmla="*/ 389002 h 2561350"/>
                  <a:gd name="connsiteX3" fmla="*/ 1976321 w 2089595"/>
                  <a:gd name="connsiteY3" fmla="*/ 369108 h 2561350"/>
                  <a:gd name="connsiteX4" fmla="*/ 1969689 w 2089595"/>
                  <a:gd name="connsiteY4" fmla="*/ 1096546 h 2561350"/>
                  <a:gd name="connsiteX5" fmla="*/ 1867109 w 2089595"/>
                  <a:gd name="connsiteY5" fmla="*/ 1037347 h 2561350"/>
                  <a:gd name="connsiteX6" fmla="*/ 1851467 w 2089595"/>
                  <a:gd name="connsiteY6" fmla="*/ 1520560 h 2561350"/>
                  <a:gd name="connsiteX7" fmla="*/ 2002847 w 2089595"/>
                  <a:gd name="connsiteY7" fmla="*/ 1456260 h 2561350"/>
                  <a:gd name="connsiteX8" fmla="*/ 1956427 w 2089595"/>
                  <a:gd name="connsiteY8" fmla="*/ 2180265 h 2561350"/>
                  <a:gd name="connsiteX9" fmla="*/ 1227296 w 2089595"/>
                  <a:gd name="connsiteY9" fmla="*/ 2167002 h 2561350"/>
                  <a:gd name="connsiteX10" fmla="*/ 1247169 w 2089595"/>
                  <a:gd name="connsiteY10" fmla="*/ 2275300 h 2561350"/>
                  <a:gd name="connsiteX11" fmla="*/ 797113 w 2089595"/>
                  <a:gd name="connsiteY11" fmla="*/ 2277680 h 2561350"/>
                  <a:gd name="connsiteX12" fmla="*/ 827046 w 2089595"/>
                  <a:gd name="connsiteY12" fmla="*/ 2167002 h 2561350"/>
                  <a:gd name="connsiteX13" fmla="*/ 134121 w 2089595"/>
                  <a:gd name="connsiteY13" fmla="*/ 2200159 h 2561350"/>
                  <a:gd name="connsiteX14" fmla="*/ 5144 w 2089595"/>
                  <a:gd name="connsiteY14" fmla="*/ 1657531 h 2561350"/>
                  <a:gd name="connsiteX15" fmla="*/ 275540 w 2089595"/>
                  <a:gd name="connsiteY15" fmla="*/ 1561668 h 2561350"/>
                  <a:gd name="connsiteX16" fmla="*/ 253266 w 2089595"/>
                  <a:gd name="connsiteY16" fmla="*/ 1045298 h 2561350"/>
                  <a:gd name="connsiteX17" fmla="*/ 12604 w 2089595"/>
                  <a:gd name="connsiteY17" fmla="*/ 1018431 h 2561350"/>
                  <a:gd name="connsiteX18" fmla="*/ 114227 w 2089595"/>
                  <a:gd name="connsiteY18" fmla="*/ 382371 h 2561350"/>
                  <a:gd name="connsiteX19" fmla="*/ 832017 w 2089595"/>
                  <a:gd name="connsiteY19" fmla="*/ 389002 h 2561350"/>
                  <a:gd name="connsiteX20" fmla="*/ 797113 w 2089595"/>
                  <a:gd name="connsiteY20" fmla="*/ 283670 h 2561350"/>
                  <a:gd name="connsiteX21" fmla="*/ 1032856 w 2089595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5501"/>
                  <a:gd name="connsiteY0" fmla="*/ 3 h 2561350"/>
                  <a:gd name="connsiteX1" fmla="*/ 1243075 w 2085501"/>
                  <a:gd name="connsiteY1" fmla="*/ 286050 h 2561350"/>
                  <a:gd name="connsiteX2" fmla="*/ 1220939 w 2085501"/>
                  <a:gd name="connsiteY2" fmla="*/ 389002 h 2561350"/>
                  <a:gd name="connsiteX3" fmla="*/ 1972227 w 2085501"/>
                  <a:gd name="connsiteY3" fmla="*/ 369108 h 2561350"/>
                  <a:gd name="connsiteX4" fmla="*/ 1965595 w 2085501"/>
                  <a:gd name="connsiteY4" fmla="*/ 1096546 h 2561350"/>
                  <a:gd name="connsiteX5" fmla="*/ 1863015 w 2085501"/>
                  <a:gd name="connsiteY5" fmla="*/ 1037347 h 2561350"/>
                  <a:gd name="connsiteX6" fmla="*/ 1847373 w 2085501"/>
                  <a:gd name="connsiteY6" fmla="*/ 1520560 h 2561350"/>
                  <a:gd name="connsiteX7" fmla="*/ 1998753 w 2085501"/>
                  <a:gd name="connsiteY7" fmla="*/ 1456260 h 2561350"/>
                  <a:gd name="connsiteX8" fmla="*/ 1952333 w 2085501"/>
                  <a:gd name="connsiteY8" fmla="*/ 2180265 h 2561350"/>
                  <a:gd name="connsiteX9" fmla="*/ 1223202 w 2085501"/>
                  <a:gd name="connsiteY9" fmla="*/ 2167002 h 2561350"/>
                  <a:gd name="connsiteX10" fmla="*/ 1243075 w 2085501"/>
                  <a:gd name="connsiteY10" fmla="*/ 2275300 h 2561350"/>
                  <a:gd name="connsiteX11" fmla="*/ 793019 w 2085501"/>
                  <a:gd name="connsiteY11" fmla="*/ 2277680 h 2561350"/>
                  <a:gd name="connsiteX12" fmla="*/ 822952 w 2085501"/>
                  <a:gd name="connsiteY12" fmla="*/ 2167002 h 2561350"/>
                  <a:gd name="connsiteX13" fmla="*/ 130027 w 2085501"/>
                  <a:gd name="connsiteY13" fmla="*/ 2200159 h 2561350"/>
                  <a:gd name="connsiteX14" fmla="*/ 1050 w 2085501"/>
                  <a:gd name="connsiteY14" fmla="*/ 1657531 h 2561350"/>
                  <a:gd name="connsiteX15" fmla="*/ 271446 w 2085501"/>
                  <a:gd name="connsiteY15" fmla="*/ 1561668 h 2561350"/>
                  <a:gd name="connsiteX16" fmla="*/ 249172 w 2085501"/>
                  <a:gd name="connsiteY16" fmla="*/ 1045298 h 2561350"/>
                  <a:gd name="connsiteX17" fmla="*/ 8510 w 2085501"/>
                  <a:gd name="connsiteY17" fmla="*/ 1018431 h 2561350"/>
                  <a:gd name="connsiteX18" fmla="*/ 110133 w 2085501"/>
                  <a:gd name="connsiteY18" fmla="*/ 382371 h 2561350"/>
                  <a:gd name="connsiteX19" fmla="*/ 827923 w 2085501"/>
                  <a:gd name="connsiteY19" fmla="*/ 389002 h 2561350"/>
                  <a:gd name="connsiteX20" fmla="*/ 793019 w 2085501"/>
                  <a:gd name="connsiteY20" fmla="*/ 283670 h 2561350"/>
                  <a:gd name="connsiteX21" fmla="*/ 1028762 w 2085501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863015 w 2081039"/>
                  <a:gd name="connsiteY4" fmla="*/ 1037347 h 2561350"/>
                  <a:gd name="connsiteX5" fmla="*/ 1847373 w 2081039"/>
                  <a:gd name="connsiteY5" fmla="*/ 1520560 h 2561350"/>
                  <a:gd name="connsiteX6" fmla="*/ 1998753 w 2081039"/>
                  <a:gd name="connsiteY6" fmla="*/ 1456260 h 2561350"/>
                  <a:gd name="connsiteX7" fmla="*/ 1952333 w 2081039"/>
                  <a:gd name="connsiteY7" fmla="*/ 2180265 h 2561350"/>
                  <a:gd name="connsiteX8" fmla="*/ 1223202 w 2081039"/>
                  <a:gd name="connsiteY8" fmla="*/ 2167002 h 2561350"/>
                  <a:gd name="connsiteX9" fmla="*/ 1243075 w 2081039"/>
                  <a:gd name="connsiteY9" fmla="*/ 2275300 h 2561350"/>
                  <a:gd name="connsiteX10" fmla="*/ 793019 w 2081039"/>
                  <a:gd name="connsiteY10" fmla="*/ 2277680 h 2561350"/>
                  <a:gd name="connsiteX11" fmla="*/ 822952 w 2081039"/>
                  <a:gd name="connsiteY11" fmla="*/ 2167002 h 2561350"/>
                  <a:gd name="connsiteX12" fmla="*/ 130027 w 2081039"/>
                  <a:gd name="connsiteY12" fmla="*/ 2200159 h 2561350"/>
                  <a:gd name="connsiteX13" fmla="*/ 1050 w 2081039"/>
                  <a:gd name="connsiteY13" fmla="*/ 1657531 h 2561350"/>
                  <a:gd name="connsiteX14" fmla="*/ 271446 w 2081039"/>
                  <a:gd name="connsiteY14" fmla="*/ 1561668 h 2561350"/>
                  <a:gd name="connsiteX15" fmla="*/ 249172 w 2081039"/>
                  <a:gd name="connsiteY15" fmla="*/ 1045298 h 2561350"/>
                  <a:gd name="connsiteX16" fmla="*/ 8510 w 2081039"/>
                  <a:gd name="connsiteY16" fmla="*/ 1018431 h 2561350"/>
                  <a:gd name="connsiteX17" fmla="*/ 110133 w 2081039"/>
                  <a:gd name="connsiteY17" fmla="*/ 382371 h 2561350"/>
                  <a:gd name="connsiteX18" fmla="*/ 827923 w 2081039"/>
                  <a:gd name="connsiteY18" fmla="*/ 389002 h 2561350"/>
                  <a:gd name="connsiteX19" fmla="*/ 793019 w 2081039"/>
                  <a:gd name="connsiteY19" fmla="*/ 283670 h 2561350"/>
                  <a:gd name="connsiteX20" fmla="*/ 1028762 w 2081039"/>
                  <a:gd name="connsiteY20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1933270 w 2081039"/>
                  <a:gd name="connsiteY4" fmla="*/ 764780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72227 w 2081039"/>
                  <a:gd name="connsiteY3" fmla="*/ 36910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7307 w 2081039"/>
                  <a:gd name="connsiteY3" fmla="*/ 371595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81039"/>
                  <a:gd name="connsiteY0" fmla="*/ 3 h 2561350"/>
                  <a:gd name="connsiteX1" fmla="*/ 1243075 w 2081039"/>
                  <a:gd name="connsiteY1" fmla="*/ 286050 h 2561350"/>
                  <a:gd name="connsiteX2" fmla="*/ 1220939 w 2081039"/>
                  <a:gd name="connsiteY2" fmla="*/ 389002 h 2561350"/>
                  <a:gd name="connsiteX3" fmla="*/ 1959793 w 2081039"/>
                  <a:gd name="connsiteY3" fmla="*/ 361648 h 2561350"/>
                  <a:gd name="connsiteX4" fmla="*/ 2067556 w 2081039"/>
                  <a:gd name="connsiteY4" fmla="*/ 961234 h 2561350"/>
                  <a:gd name="connsiteX5" fmla="*/ 1863015 w 2081039"/>
                  <a:gd name="connsiteY5" fmla="*/ 1037347 h 2561350"/>
                  <a:gd name="connsiteX6" fmla="*/ 1847373 w 2081039"/>
                  <a:gd name="connsiteY6" fmla="*/ 1520560 h 2561350"/>
                  <a:gd name="connsiteX7" fmla="*/ 1998753 w 2081039"/>
                  <a:gd name="connsiteY7" fmla="*/ 1456260 h 2561350"/>
                  <a:gd name="connsiteX8" fmla="*/ 1952333 w 2081039"/>
                  <a:gd name="connsiteY8" fmla="*/ 2180265 h 2561350"/>
                  <a:gd name="connsiteX9" fmla="*/ 1223202 w 2081039"/>
                  <a:gd name="connsiteY9" fmla="*/ 2167002 h 2561350"/>
                  <a:gd name="connsiteX10" fmla="*/ 1243075 w 2081039"/>
                  <a:gd name="connsiteY10" fmla="*/ 2275300 h 2561350"/>
                  <a:gd name="connsiteX11" fmla="*/ 793019 w 2081039"/>
                  <a:gd name="connsiteY11" fmla="*/ 2277680 h 2561350"/>
                  <a:gd name="connsiteX12" fmla="*/ 822952 w 2081039"/>
                  <a:gd name="connsiteY12" fmla="*/ 2167002 h 2561350"/>
                  <a:gd name="connsiteX13" fmla="*/ 130027 w 2081039"/>
                  <a:gd name="connsiteY13" fmla="*/ 2200159 h 2561350"/>
                  <a:gd name="connsiteX14" fmla="*/ 1050 w 2081039"/>
                  <a:gd name="connsiteY14" fmla="*/ 1657531 h 2561350"/>
                  <a:gd name="connsiteX15" fmla="*/ 271446 w 2081039"/>
                  <a:gd name="connsiteY15" fmla="*/ 1561668 h 2561350"/>
                  <a:gd name="connsiteX16" fmla="*/ 249172 w 2081039"/>
                  <a:gd name="connsiteY16" fmla="*/ 1045298 h 2561350"/>
                  <a:gd name="connsiteX17" fmla="*/ 8510 w 2081039"/>
                  <a:gd name="connsiteY17" fmla="*/ 1018431 h 2561350"/>
                  <a:gd name="connsiteX18" fmla="*/ 110133 w 2081039"/>
                  <a:gd name="connsiteY18" fmla="*/ 382371 h 2561350"/>
                  <a:gd name="connsiteX19" fmla="*/ 827923 w 2081039"/>
                  <a:gd name="connsiteY19" fmla="*/ 389002 h 2561350"/>
                  <a:gd name="connsiteX20" fmla="*/ 793019 w 2081039"/>
                  <a:gd name="connsiteY20" fmla="*/ 283670 h 2561350"/>
                  <a:gd name="connsiteX21" fmla="*/ 1028762 w 208103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1890996 w 2072429"/>
                  <a:gd name="connsiteY7" fmla="*/ 1722186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20560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63015 w 2072429"/>
                  <a:gd name="connsiteY5" fmla="*/ 1037347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47373 w 2072429"/>
                  <a:gd name="connsiteY5" fmla="*/ 1535481 h 2561350"/>
                  <a:gd name="connsiteX6" fmla="*/ 2065070 w 2072429"/>
                  <a:gd name="connsiteY6" fmla="*/ 1597847 h 2561350"/>
                  <a:gd name="connsiteX7" fmla="*/ 1952333 w 2072429"/>
                  <a:gd name="connsiteY7" fmla="*/ 2180265 h 2561350"/>
                  <a:gd name="connsiteX8" fmla="*/ 1223202 w 2072429"/>
                  <a:gd name="connsiteY8" fmla="*/ 2167002 h 2561350"/>
                  <a:gd name="connsiteX9" fmla="*/ 1243075 w 2072429"/>
                  <a:gd name="connsiteY9" fmla="*/ 2275300 h 2561350"/>
                  <a:gd name="connsiteX10" fmla="*/ 793019 w 2072429"/>
                  <a:gd name="connsiteY10" fmla="*/ 2277680 h 2561350"/>
                  <a:gd name="connsiteX11" fmla="*/ 822952 w 2072429"/>
                  <a:gd name="connsiteY11" fmla="*/ 2167002 h 2561350"/>
                  <a:gd name="connsiteX12" fmla="*/ 130027 w 2072429"/>
                  <a:gd name="connsiteY12" fmla="*/ 2200159 h 2561350"/>
                  <a:gd name="connsiteX13" fmla="*/ 1050 w 2072429"/>
                  <a:gd name="connsiteY13" fmla="*/ 1657531 h 2561350"/>
                  <a:gd name="connsiteX14" fmla="*/ 271446 w 2072429"/>
                  <a:gd name="connsiteY14" fmla="*/ 1561668 h 2561350"/>
                  <a:gd name="connsiteX15" fmla="*/ 249172 w 2072429"/>
                  <a:gd name="connsiteY15" fmla="*/ 1045298 h 2561350"/>
                  <a:gd name="connsiteX16" fmla="*/ 8510 w 2072429"/>
                  <a:gd name="connsiteY16" fmla="*/ 1018431 h 2561350"/>
                  <a:gd name="connsiteX17" fmla="*/ 110133 w 2072429"/>
                  <a:gd name="connsiteY17" fmla="*/ 382371 h 2561350"/>
                  <a:gd name="connsiteX18" fmla="*/ 827923 w 2072429"/>
                  <a:gd name="connsiteY18" fmla="*/ 389002 h 2561350"/>
                  <a:gd name="connsiteX19" fmla="*/ 793019 w 2072429"/>
                  <a:gd name="connsiteY19" fmla="*/ 283670 h 2561350"/>
                  <a:gd name="connsiteX20" fmla="*/ 1028762 w 2072429"/>
                  <a:gd name="connsiteY20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997927 w 2072429"/>
                  <a:gd name="connsiteY5" fmla="*/ 118007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3536 w 2072429"/>
                  <a:gd name="connsiteY5" fmla="*/ 1025891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72429"/>
                  <a:gd name="connsiteY0" fmla="*/ 3 h 2561350"/>
                  <a:gd name="connsiteX1" fmla="*/ 1243075 w 2072429"/>
                  <a:gd name="connsiteY1" fmla="*/ 286050 h 2561350"/>
                  <a:gd name="connsiteX2" fmla="*/ 1220939 w 2072429"/>
                  <a:gd name="connsiteY2" fmla="*/ 389002 h 2561350"/>
                  <a:gd name="connsiteX3" fmla="*/ 1959793 w 2072429"/>
                  <a:gd name="connsiteY3" fmla="*/ 361648 h 2561350"/>
                  <a:gd name="connsiteX4" fmla="*/ 2067556 w 2072429"/>
                  <a:gd name="connsiteY4" fmla="*/ 961234 h 2561350"/>
                  <a:gd name="connsiteX5" fmla="*/ 1881048 w 2072429"/>
                  <a:gd name="connsiteY5" fmla="*/ 1030865 h 2561350"/>
                  <a:gd name="connsiteX6" fmla="*/ 1847373 w 2072429"/>
                  <a:gd name="connsiteY6" fmla="*/ 1535481 h 2561350"/>
                  <a:gd name="connsiteX7" fmla="*/ 2065070 w 2072429"/>
                  <a:gd name="connsiteY7" fmla="*/ 1597847 h 2561350"/>
                  <a:gd name="connsiteX8" fmla="*/ 1952333 w 2072429"/>
                  <a:gd name="connsiteY8" fmla="*/ 2180265 h 2561350"/>
                  <a:gd name="connsiteX9" fmla="*/ 1223202 w 2072429"/>
                  <a:gd name="connsiteY9" fmla="*/ 2167002 h 2561350"/>
                  <a:gd name="connsiteX10" fmla="*/ 1243075 w 2072429"/>
                  <a:gd name="connsiteY10" fmla="*/ 2275300 h 2561350"/>
                  <a:gd name="connsiteX11" fmla="*/ 793019 w 2072429"/>
                  <a:gd name="connsiteY11" fmla="*/ 2277680 h 2561350"/>
                  <a:gd name="connsiteX12" fmla="*/ 822952 w 2072429"/>
                  <a:gd name="connsiteY12" fmla="*/ 2167002 h 2561350"/>
                  <a:gd name="connsiteX13" fmla="*/ 130027 w 2072429"/>
                  <a:gd name="connsiteY13" fmla="*/ 2200159 h 2561350"/>
                  <a:gd name="connsiteX14" fmla="*/ 1050 w 2072429"/>
                  <a:gd name="connsiteY14" fmla="*/ 1657531 h 2561350"/>
                  <a:gd name="connsiteX15" fmla="*/ 271446 w 2072429"/>
                  <a:gd name="connsiteY15" fmla="*/ 1561668 h 2561350"/>
                  <a:gd name="connsiteX16" fmla="*/ 249172 w 2072429"/>
                  <a:gd name="connsiteY16" fmla="*/ 1045298 h 2561350"/>
                  <a:gd name="connsiteX17" fmla="*/ 8510 w 2072429"/>
                  <a:gd name="connsiteY17" fmla="*/ 1018431 h 2561350"/>
                  <a:gd name="connsiteX18" fmla="*/ 110133 w 2072429"/>
                  <a:gd name="connsiteY18" fmla="*/ 382371 h 2561350"/>
                  <a:gd name="connsiteX19" fmla="*/ 827923 w 2072429"/>
                  <a:gd name="connsiteY19" fmla="*/ 389002 h 2561350"/>
                  <a:gd name="connsiteX20" fmla="*/ 793019 w 2072429"/>
                  <a:gd name="connsiteY20" fmla="*/ 283670 h 2561350"/>
                  <a:gd name="connsiteX21" fmla="*/ 1028762 w 2072429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49172 w 2069564"/>
                  <a:gd name="connsiteY16" fmla="*/ 1045298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8510 w 2069564"/>
                  <a:gd name="connsiteY17" fmla="*/ 1018431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71446 w 2069564"/>
                  <a:gd name="connsiteY15" fmla="*/ 1561668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762 w 2069564"/>
                  <a:gd name="connsiteY0" fmla="*/ 3 h 2561350"/>
                  <a:gd name="connsiteX1" fmla="*/ 1243075 w 2069564"/>
                  <a:gd name="connsiteY1" fmla="*/ 286050 h 2561350"/>
                  <a:gd name="connsiteX2" fmla="*/ 1220939 w 2069564"/>
                  <a:gd name="connsiteY2" fmla="*/ 389002 h 2561350"/>
                  <a:gd name="connsiteX3" fmla="*/ 1959793 w 2069564"/>
                  <a:gd name="connsiteY3" fmla="*/ 361648 h 2561350"/>
                  <a:gd name="connsiteX4" fmla="*/ 2067556 w 2069564"/>
                  <a:gd name="connsiteY4" fmla="*/ 961234 h 2561350"/>
                  <a:gd name="connsiteX5" fmla="*/ 1881048 w 2069564"/>
                  <a:gd name="connsiteY5" fmla="*/ 1030865 h 2561350"/>
                  <a:gd name="connsiteX6" fmla="*/ 1847373 w 2069564"/>
                  <a:gd name="connsiteY6" fmla="*/ 1535481 h 2561350"/>
                  <a:gd name="connsiteX7" fmla="*/ 2065070 w 2069564"/>
                  <a:gd name="connsiteY7" fmla="*/ 1597847 h 2561350"/>
                  <a:gd name="connsiteX8" fmla="*/ 1952333 w 2069564"/>
                  <a:gd name="connsiteY8" fmla="*/ 2180265 h 2561350"/>
                  <a:gd name="connsiteX9" fmla="*/ 1223202 w 2069564"/>
                  <a:gd name="connsiteY9" fmla="*/ 2167002 h 2561350"/>
                  <a:gd name="connsiteX10" fmla="*/ 1243075 w 2069564"/>
                  <a:gd name="connsiteY10" fmla="*/ 2275300 h 2561350"/>
                  <a:gd name="connsiteX11" fmla="*/ 793019 w 2069564"/>
                  <a:gd name="connsiteY11" fmla="*/ 2277680 h 2561350"/>
                  <a:gd name="connsiteX12" fmla="*/ 822952 w 2069564"/>
                  <a:gd name="connsiteY12" fmla="*/ 2167002 h 2561350"/>
                  <a:gd name="connsiteX13" fmla="*/ 130027 w 2069564"/>
                  <a:gd name="connsiteY13" fmla="*/ 2200159 h 2561350"/>
                  <a:gd name="connsiteX14" fmla="*/ 1050 w 2069564"/>
                  <a:gd name="connsiteY14" fmla="*/ 1657531 h 2561350"/>
                  <a:gd name="connsiteX15" fmla="*/ 258483 w 2069564"/>
                  <a:gd name="connsiteY15" fmla="*/ 1557347 h 2561350"/>
                  <a:gd name="connsiteX16" fmla="*/ 270777 w 2069564"/>
                  <a:gd name="connsiteY16" fmla="*/ 1028015 h 2561350"/>
                  <a:gd name="connsiteX17" fmla="*/ 30115 w 2069564"/>
                  <a:gd name="connsiteY17" fmla="*/ 1005469 h 2561350"/>
                  <a:gd name="connsiteX18" fmla="*/ 110133 w 2069564"/>
                  <a:gd name="connsiteY18" fmla="*/ 382371 h 2561350"/>
                  <a:gd name="connsiteX19" fmla="*/ 827923 w 2069564"/>
                  <a:gd name="connsiteY19" fmla="*/ 389002 h 2561350"/>
                  <a:gd name="connsiteX20" fmla="*/ 793019 w 2069564"/>
                  <a:gd name="connsiteY20" fmla="*/ 283670 h 2561350"/>
                  <a:gd name="connsiteX21" fmla="*/ 1028762 w 2069564"/>
                  <a:gd name="connsiteY21" fmla="*/ 3 h 2561350"/>
                  <a:gd name="connsiteX0" fmla="*/ 1028362 w 2069164"/>
                  <a:gd name="connsiteY0" fmla="*/ 3 h 2561350"/>
                  <a:gd name="connsiteX1" fmla="*/ 1242675 w 2069164"/>
                  <a:gd name="connsiteY1" fmla="*/ 286050 h 2561350"/>
                  <a:gd name="connsiteX2" fmla="*/ 1220539 w 2069164"/>
                  <a:gd name="connsiteY2" fmla="*/ 389002 h 2561350"/>
                  <a:gd name="connsiteX3" fmla="*/ 1959393 w 2069164"/>
                  <a:gd name="connsiteY3" fmla="*/ 361648 h 2561350"/>
                  <a:gd name="connsiteX4" fmla="*/ 2067156 w 2069164"/>
                  <a:gd name="connsiteY4" fmla="*/ 961234 h 2561350"/>
                  <a:gd name="connsiteX5" fmla="*/ 1880648 w 2069164"/>
                  <a:gd name="connsiteY5" fmla="*/ 1030865 h 2561350"/>
                  <a:gd name="connsiteX6" fmla="*/ 1846973 w 2069164"/>
                  <a:gd name="connsiteY6" fmla="*/ 1535481 h 2561350"/>
                  <a:gd name="connsiteX7" fmla="*/ 2064670 w 2069164"/>
                  <a:gd name="connsiteY7" fmla="*/ 1597847 h 2561350"/>
                  <a:gd name="connsiteX8" fmla="*/ 1951933 w 2069164"/>
                  <a:gd name="connsiteY8" fmla="*/ 2180265 h 2561350"/>
                  <a:gd name="connsiteX9" fmla="*/ 1222802 w 2069164"/>
                  <a:gd name="connsiteY9" fmla="*/ 2167002 h 2561350"/>
                  <a:gd name="connsiteX10" fmla="*/ 1242675 w 2069164"/>
                  <a:gd name="connsiteY10" fmla="*/ 2275300 h 2561350"/>
                  <a:gd name="connsiteX11" fmla="*/ 792619 w 2069164"/>
                  <a:gd name="connsiteY11" fmla="*/ 2277680 h 2561350"/>
                  <a:gd name="connsiteX12" fmla="*/ 822552 w 2069164"/>
                  <a:gd name="connsiteY12" fmla="*/ 2167002 h 2561350"/>
                  <a:gd name="connsiteX13" fmla="*/ 129627 w 2069164"/>
                  <a:gd name="connsiteY13" fmla="*/ 2200159 h 2561350"/>
                  <a:gd name="connsiteX14" fmla="*/ 650 w 2069164"/>
                  <a:gd name="connsiteY14" fmla="*/ 1657531 h 2561350"/>
                  <a:gd name="connsiteX15" fmla="*/ 258083 w 2069164"/>
                  <a:gd name="connsiteY15" fmla="*/ 1557347 h 2561350"/>
                  <a:gd name="connsiteX16" fmla="*/ 270377 w 2069164"/>
                  <a:gd name="connsiteY16" fmla="*/ 1028015 h 2561350"/>
                  <a:gd name="connsiteX17" fmla="*/ 29715 w 2069164"/>
                  <a:gd name="connsiteY17" fmla="*/ 1005469 h 2561350"/>
                  <a:gd name="connsiteX18" fmla="*/ 109733 w 2069164"/>
                  <a:gd name="connsiteY18" fmla="*/ 382371 h 2561350"/>
                  <a:gd name="connsiteX19" fmla="*/ 827523 w 2069164"/>
                  <a:gd name="connsiteY19" fmla="*/ 389002 h 2561350"/>
                  <a:gd name="connsiteX20" fmla="*/ 792619 w 2069164"/>
                  <a:gd name="connsiteY20" fmla="*/ 283670 h 2561350"/>
                  <a:gd name="connsiteX21" fmla="*/ 1028362 w 206916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69727 w 2068514"/>
                  <a:gd name="connsiteY16" fmla="*/ 1028015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9083 w 2068514"/>
                  <a:gd name="connsiteY18" fmla="*/ 382371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79998 w 2068514"/>
                  <a:gd name="connsiteY5" fmla="*/ 1030865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46323 w 2068514"/>
                  <a:gd name="connsiteY6" fmla="*/ 1535481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8514"/>
                  <a:gd name="connsiteY0" fmla="*/ 3 h 2561350"/>
                  <a:gd name="connsiteX1" fmla="*/ 1242025 w 2068514"/>
                  <a:gd name="connsiteY1" fmla="*/ 286050 h 2561350"/>
                  <a:gd name="connsiteX2" fmla="*/ 1219889 w 2068514"/>
                  <a:gd name="connsiteY2" fmla="*/ 389002 h 2561350"/>
                  <a:gd name="connsiteX3" fmla="*/ 1958743 w 2068514"/>
                  <a:gd name="connsiteY3" fmla="*/ 361648 h 2561350"/>
                  <a:gd name="connsiteX4" fmla="*/ 2066506 w 2068514"/>
                  <a:gd name="connsiteY4" fmla="*/ 961234 h 2561350"/>
                  <a:gd name="connsiteX5" fmla="*/ 1862717 w 2068514"/>
                  <a:gd name="connsiteY5" fmla="*/ 1056790 h 2561350"/>
                  <a:gd name="connsiteX6" fmla="*/ 1824721 w 2068514"/>
                  <a:gd name="connsiteY6" fmla="*/ 1531159 h 2561350"/>
                  <a:gd name="connsiteX7" fmla="*/ 2064020 w 2068514"/>
                  <a:gd name="connsiteY7" fmla="*/ 1597847 h 2561350"/>
                  <a:gd name="connsiteX8" fmla="*/ 1951283 w 2068514"/>
                  <a:gd name="connsiteY8" fmla="*/ 2180265 h 2561350"/>
                  <a:gd name="connsiteX9" fmla="*/ 1222152 w 2068514"/>
                  <a:gd name="connsiteY9" fmla="*/ 2167002 h 2561350"/>
                  <a:gd name="connsiteX10" fmla="*/ 1242025 w 2068514"/>
                  <a:gd name="connsiteY10" fmla="*/ 2275300 h 2561350"/>
                  <a:gd name="connsiteX11" fmla="*/ 791969 w 2068514"/>
                  <a:gd name="connsiteY11" fmla="*/ 2277680 h 2561350"/>
                  <a:gd name="connsiteX12" fmla="*/ 821902 w 2068514"/>
                  <a:gd name="connsiteY12" fmla="*/ 2167002 h 2561350"/>
                  <a:gd name="connsiteX13" fmla="*/ 128977 w 2068514"/>
                  <a:gd name="connsiteY13" fmla="*/ 2200159 h 2561350"/>
                  <a:gd name="connsiteX14" fmla="*/ 0 w 2068514"/>
                  <a:gd name="connsiteY14" fmla="*/ 1657531 h 2561350"/>
                  <a:gd name="connsiteX15" fmla="*/ 257433 w 2068514"/>
                  <a:gd name="connsiteY15" fmla="*/ 1557347 h 2561350"/>
                  <a:gd name="connsiteX16" fmla="*/ 239483 w 2068514"/>
                  <a:gd name="connsiteY16" fmla="*/ 1049619 h 2561350"/>
                  <a:gd name="connsiteX17" fmla="*/ 29065 w 2068514"/>
                  <a:gd name="connsiteY17" fmla="*/ 1005469 h 2561350"/>
                  <a:gd name="connsiteX18" fmla="*/ 100444 w 2068514"/>
                  <a:gd name="connsiteY18" fmla="*/ 369408 h 2561350"/>
                  <a:gd name="connsiteX19" fmla="*/ 826873 w 2068514"/>
                  <a:gd name="connsiteY19" fmla="*/ 389002 h 2561350"/>
                  <a:gd name="connsiteX20" fmla="*/ 791969 w 2068514"/>
                  <a:gd name="connsiteY20" fmla="*/ 283670 h 2561350"/>
                  <a:gd name="connsiteX21" fmla="*/ 1027712 w 2068514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64020 w 2066875"/>
                  <a:gd name="connsiteY7" fmla="*/ 1597847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06489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875"/>
                  <a:gd name="connsiteY0" fmla="*/ 3 h 2561350"/>
                  <a:gd name="connsiteX1" fmla="*/ 1242025 w 2066875"/>
                  <a:gd name="connsiteY1" fmla="*/ 286050 h 2561350"/>
                  <a:gd name="connsiteX2" fmla="*/ 1219889 w 2066875"/>
                  <a:gd name="connsiteY2" fmla="*/ 389002 h 2561350"/>
                  <a:gd name="connsiteX3" fmla="*/ 1958743 w 2066875"/>
                  <a:gd name="connsiteY3" fmla="*/ 361648 h 2561350"/>
                  <a:gd name="connsiteX4" fmla="*/ 2066506 w 2066875"/>
                  <a:gd name="connsiteY4" fmla="*/ 961234 h 2561350"/>
                  <a:gd name="connsiteX5" fmla="*/ 1862717 w 2066875"/>
                  <a:gd name="connsiteY5" fmla="*/ 1056790 h 2561350"/>
                  <a:gd name="connsiteX6" fmla="*/ 1824721 w 2066875"/>
                  <a:gd name="connsiteY6" fmla="*/ 1531159 h 2561350"/>
                  <a:gd name="connsiteX7" fmla="*/ 2042416 w 2066875"/>
                  <a:gd name="connsiteY7" fmla="*/ 1619452 h 2561350"/>
                  <a:gd name="connsiteX8" fmla="*/ 1951283 w 2066875"/>
                  <a:gd name="connsiteY8" fmla="*/ 2180265 h 2561350"/>
                  <a:gd name="connsiteX9" fmla="*/ 1222152 w 2066875"/>
                  <a:gd name="connsiteY9" fmla="*/ 2167002 h 2561350"/>
                  <a:gd name="connsiteX10" fmla="*/ 1242025 w 2066875"/>
                  <a:gd name="connsiteY10" fmla="*/ 2275300 h 2561350"/>
                  <a:gd name="connsiteX11" fmla="*/ 791969 w 2066875"/>
                  <a:gd name="connsiteY11" fmla="*/ 2277680 h 2561350"/>
                  <a:gd name="connsiteX12" fmla="*/ 821902 w 2066875"/>
                  <a:gd name="connsiteY12" fmla="*/ 2167002 h 2561350"/>
                  <a:gd name="connsiteX13" fmla="*/ 128977 w 2066875"/>
                  <a:gd name="connsiteY13" fmla="*/ 2200159 h 2561350"/>
                  <a:gd name="connsiteX14" fmla="*/ 0 w 2066875"/>
                  <a:gd name="connsiteY14" fmla="*/ 1657531 h 2561350"/>
                  <a:gd name="connsiteX15" fmla="*/ 257433 w 2066875"/>
                  <a:gd name="connsiteY15" fmla="*/ 1557347 h 2561350"/>
                  <a:gd name="connsiteX16" fmla="*/ 239483 w 2066875"/>
                  <a:gd name="connsiteY16" fmla="*/ 1049619 h 2561350"/>
                  <a:gd name="connsiteX17" fmla="*/ 29065 w 2066875"/>
                  <a:gd name="connsiteY17" fmla="*/ 1005469 h 2561350"/>
                  <a:gd name="connsiteX18" fmla="*/ 100444 w 2066875"/>
                  <a:gd name="connsiteY18" fmla="*/ 369408 h 2561350"/>
                  <a:gd name="connsiteX19" fmla="*/ 826873 w 2066875"/>
                  <a:gd name="connsiteY19" fmla="*/ 389002 h 2561350"/>
                  <a:gd name="connsiteX20" fmla="*/ 791969 w 2066875"/>
                  <a:gd name="connsiteY20" fmla="*/ 283670 h 2561350"/>
                  <a:gd name="connsiteX21" fmla="*/ 1027712 w 2066875"/>
                  <a:gd name="connsiteY21" fmla="*/ 3 h 2561350"/>
                  <a:gd name="connsiteX0" fmla="*/ 1027712 w 2066952"/>
                  <a:gd name="connsiteY0" fmla="*/ 3 h 2561350"/>
                  <a:gd name="connsiteX1" fmla="*/ 1242025 w 2066952"/>
                  <a:gd name="connsiteY1" fmla="*/ 286050 h 2561350"/>
                  <a:gd name="connsiteX2" fmla="*/ 1219889 w 2066952"/>
                  <a:gd name="connsiteY2" fmla="*/ 389002 h 2561350"/>
                  <a:gd name="connsiteX3" fmla="*/ 1963063 w 2066952"/>
                  <a:gd name="connsiteY3" fmla="*/ 357327 h 2561350"/>
                  <a:gd name="connsiteX4" fmla="*/ 2066506 w 2066952"/>
                  <a:gd name="connsiteY4" fmla="*/ 961234 h 2561350"/>
                  <a:gd name="connsiteX5" fmla="*/ 1862717 w 2066952"/>
                  <a:gd name="connsiteY5" fmla="*/ 1056790 h 2561350"/>
                  <a:gd name="connsiteX6" fmla="*/ 1824721 w 2066952"/>
                  <a:gd name="connsiteY6" fmla="*/ 1531159 h 2561350"/>
                  <a:gd name="connsiteX7" fmla="*/ 2042416 w 2066952"/>
                  <a:gd name="connsiteY7" fmla="*/ 1619452 h 2561350"/>
                  <a:gd name="connsiteX8" fmla="*/ 1951283 w 2066952"/>
                  <a:gd name="connsiteY8" fmla="*/ 2180265 h 2561350"/>
                  <a:gd name="connsiteX9" fmla="*/ 1222152 w 2066952"/>
                  <a:gd name="connsiteY9" fmla="*/ 2167002 h 2561350"/>
                  <a:gd name="connsiteX10" fmla="*/ 1242025 w 2066952"/>
                  <a:gd name="connsiteY10" fmla="*/ 2275300 h 2561350"/>
                  <a:gd name="connsiteX11" fmla="*/ 791969 w 2066952"/>
                  <a:gd name="connsiteY11" fmla="*/ 2277680 h 2561350"/>
                  <a:gd name="connsiteX12" fmla="*/ 821902 w 2066952"/>
                  <a:gd name="connsiteY12" fmla="*/ 2167002 h 2561350"/>
                  <a:gd name="connsiteX13" fmla="*/ 128977 w 2066952"/>
                  <a:gd name="connsiteY13" fmla="*/ 2200159 h 2561350"/>
                  <a:gd name="connsiteX14" fmla="*/ 0 w 2066952"/>
                  <a:gd name="connsiteY14" fmla="*/ 1657531 h 2561350"/>
                  <a:gd name="connsiteX15" fmla="*/ 257433 w 2066952"/>
                  <a:gd name="connsiteY15" fmla="*/ 1557347 h 2561350"/>
                  <a:gd name="connsiteX16" fmla="*/ 239483 w 2066952"/>
                  <a:gd name="connsiteY16" fmla="*/ 1049619 h 2561350"/>
                  <a:gd name="connsiteX17" fmla="*/ 29065 w 2066952"/>
                  <a:gd name="connsiteY17" fmla="*/ 1005469 h 2561350"/>
                  <a:gd name="connsiteX18" fmla="*/ 100444 w 2066952"/>
                  <a:gd name="connsiteY18" fmla="*/ 369408 h 2561350"/>
                  <a:gd name="connsiteX19" fmla="*/ 826873 w 2066952"/>
                  <a:gd name="connsiteY19" fmla="*/ 389002 h 2561350"/>
                  <a:gd name="connsiteX20" fmla="*/ 791969 w 2066952"/>
                  <a:gd name="connsiteY20" fmla="*/ 283670 h 2561350"/>
                  <a:gd name="connsiteX21" fmla="*/ 1027712 w 2066952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7063"/>
                  <a:gd name="connsiteY0" fmla="*/ 3 h 2561350"/>
                  <a:gd name="connsiteX1" fmla="*/ 1242025 w 2067063"/>
                  <a:gd name="connsiteY1" fmla="*/ 286050 h 2561350"/>
                  <a:gd name="connsiteX2" fmla="*/ 1219889 w 2067063"/>
                  <a:gd name="connsiteY2" fmla="*/ 389002 h 2561350"/>
                  <a:gd name="connsiteX3" fmla="*/ 1967384 w 2067063"/>
                  <a:gd name="connsiteY3" fmla="*/ 344364 h 2561350"/>
                  <a:gd name="connsiteX4" fmla="*/ 2066506 w 2067063"/>
                  <a:gd name="connsiteY4" fmla="*/ 961234 h 2561350"/>
                  <a:gd name="connsiteX5" fmla="*/ 1862717 w 2067063"/>
                  <a:gd name="connsiteY5" fmla="*/ 1056790 h 2561350"/>
                  <a:gd name="connsiteX6" fmla="*/ 1824721 w 2067063"/>
                  <a:gd name="connsiteY6" fmla="*/ 1531159 h 2561350"/>
                  <a:gd name="connsiteX7" fmla="*/ 2042416 w 2067063"/>
                  <a:gd name="connsiteY7" fmla="*/ 1619452 h 2561350"/>
                  <a:gd name="connsiteX8" fmla="*/ 1951283 w 2067063"/>
                  <a:gd name="connsiteY8" fmla="*/ 2180265 h 2561350"/>
                  <a:gd name="connsiteX9" fmla="*/ 1222152 w 2067063"/>
                  <a:gd name="connsiteY9" fmla="*/ 2167002 h 2561350"/>
                  <a:gd name="connsiteX10" fmla="*/ 1242025 w 2067063"/>
                  <a:gd name="connsiteY10" fmla="*/ 2275300 h 2561350"/>
                  <a:gd name="connsiteX11" fmla="*/ 791969 w 2067063"/>
                  <a:gd name="connsiteY11" fmla="*/ 2277680 h 2561350"/>
                  <a:gd name="connsiteX12" fmla="*/ 821902 w 2067063"/>
                  <a:gd name="connsiteY12" fmla="*/ 2167002 h 2561350"/>
                  <a:gd name="connsiteX13" fmla="*/ 128977 w 2067063"/>
                  <a:gd name="connsiteY13" fmla="*/ 2200159 h 2561350"/>
                  <a:gd name="connsiteX14" fmla="*/ 0 w 2067063"/>
                  <a:gd name="connsiteY14" fmla="*/ 1657531 h 2561350"/>
                  <a:gd name="connsiteX15" fmla="*/ 257433 w 2067063"/>
                  <a:gd name="connsiteY15" fmla="*/ 1557347 h 2561350"/>
                  <a:gd name="connsiteX16" fmla="*/ 239483 w 2067063"/>
                  <a:gd name="connsiteY16" fmla="*/ 1049619 h 2561350"/>
                  <a:gd name="connsiteX17" fmla="*/ 29065 w 2067063"/>
                  <a:gd name="connsiteY17" fmla="*/ 1005469 h 2561350"/>
                  <a:gd name="connsiteX18" fmla="*/ 100444 w 2067063"/>
                  <a:gd name="connsiteY18" fmla="*/ 369408 h 2561350"/>
                  <a:gd name="connsiteX19" fmla="*/ 826873 w 2067063"/>
                  <a:gd name="connsiteY19" fmla="*/ 389002 h 2561350"/>
                  <a:gd name="connsiteX20" fmla="*/ 791969 w 2067063"/>
                  <a:gd name="connsiteY20" fmla="*/ 283670 h 2561350"/>
                  <a:gd name="connsiteX21" fmla="*/ 1027712 w 2067063"/>
                  <a:gd name="connsiteY21" fmla="*/ 3 h 2561350"/>
                  <a:gd name="connsiteX0" fmla="*/ 1027712 w 2066650"/>
                  <a:gd name="connsiteY0" fmla="*/ 3 h 2561350"/>
                  <a:gd name="connsiteX1" fmla="*/ 1242025 w 2066650"/>
                  <a:gd name="connsiteY1" fmla="*/ 286050 h 2561350"/>
                  <a:gd name="connsiteX2" fmla="*/ 1219889 w 2066650"/>
                  <a:gd name="connsiteY2" fmla="*/ 389002 h 2561350"/>
                  <a:gd name="connsiteX3" fmla="*/ 1967384 w 2066650"/>
                  <a:gd name="connsiteY3" fmla="*/ 344364 h 2561350"/>
                  <a:gd name="connsiteX4" fmla="*/ 2066506 w 2066650"/>
                  <a:gd name="connsiteY4" fmla="*/ 961234 h 2561350"/>
                  <a:gd name="connsiteX5" fmla="*/ 1862717 w 2066650"/>
                  <a:gd name="connsiteY5" fmla="*/ 1056790 h 2561350"/>
                  <a:gd name="connsiteX6" fmla="*/ 1824721 w 2066650"/>
                  <a:gd name="connsiteY6" fmla="*/ 1531159 h 2561350"/>
                  <a:gd name="connsiteX7" fmla="*/ 2042416 w 2066650"/>
                  <a:gd name="connsiteY7" fmla="*/ 1619452 h 2561350"/>
                  <a:gd name="connsiteX8" fmla="*/ 1951283 w 2066650"/>
                  <a:gd name="connsiteY8" fmla="*/ 2180265 h 2561350"/>
                  <a:gd name="connsiteX9" fmla="*/ 1222152 w 2066650"/>
                  <a:gd name="connsiteY9" fmla="*/ 2167002 h 2561350"/>
                  <a:gd name="connsiteX10" fmla="*/ 1242025 w 2066650"/>
                  <a:gd name="connsiteY10" fmla="*/ 2275300 h 2561350"/>
                  <a:gd name="connsiteX11" fmla="*/ 791969 w 2066650"/>
                  <a:gd name="connsiteY11" fmla="*/ 2277680 h 2561350"/>
                  <a:gd name="connsiteX12" fmla="*/ 821902 w 2066650"/>
                  <a:gd name="connsiteY12" fmla="*/ 2167002 h 2561350"/>
                  <a:gd name="connsiteX13" fmla="*/ 128977 w 2066650"/>
                  <a:gd name="connsiteY13" fmla="*/ 2200159 h 2561350"/>
                  <a:gd name="connsiteX14" fmla="*/ 0 w 2066650"/>
                  <a:gd name="connsiteY14" fmla="*/ 1657531 h 2561350"/>
                  <a:gd name="connsiteX15" fmla="*/ 257433 w 2066650"/>
                  <a:gd name="connsiteY15" fmla="*/ 1557347 h 2561350"/>
                  <a:gd name="connsiteX16" fmla="*/ 239483 w 2066650"/>
                  <a:gd name="connsiteY16" fmla="*/ 1049619 h 2561350"/>
                  <a:gd name="connsiteX17" fmla="*/ 29065 w 2066650"/>
                  <a:gd name="connsiteY17" fmla="*/ 1005469 h 2561350"/>
                  <a:gd name="connsiteX18" fmla="*/ 100444 w 2066650"/>
                  <a:gd name="connsiteY18" fmla="*/ 369408 h 2561350"/>
                  <a:gd name="connsiteX19" fmla="*/ 826873 w 2066650"/>
                  <a:gd name="connsiteY19" fmla="*/ 389002 h 2561350"/>
                  <a:gd name="connsiteX20" fmla="*/ 791969 w 2066650"/>
                  <a:gd name="connsiteY20" fmla="*/ 283670 h 2561350"/>
                  <a:gd name="connsiteX21" fmla="*/ 1027712 w 2066650"/>
                  <a:gd name="connsiteY21" fmla="*/ 3 h 2561350"/>
                  <a:gd name="connsiteX0" fmla="*/ 1027712 w 2049409"/>
                  <a:gd name="connsiteY0" fmla="*/ 3 h 2561350"/>
                  <a:gd name="connsiteX1" fmla="*/ 1242025 w 2049409"/>
                  <a:gd name="connsiteY1" fmla="*/ 286050 h 2561350"/>
                  <a:gd name="connsiteX2" fmla="*/ 1219889 w 2049409"/>
                  <a:gd name="connsiteY2" fmla="*/ 389002 h 2561350"/>
                  <a:gd name="connsiteX3" fmla="*/ 1967384 w 2049409"/>
                  <a:gd name="connsiteY3" fmla="*/ 344364 h 2561350"/>
                  <a:gd name="connsiteX4" fmla="*/ 2049225 w 2049409"/>
                  <a:gd name="connsiteY4" fmla="*/ 926667 h 2561350"/>
                  <a:gd name="connsiteX5" fmla="*/ 1862717 w 2049409"/>
                  <a:gd name="connsiteY5" fmla="*/ 1056790 h 2561350"/>
                  <a:gd name="connsiteX6" fmla="*/ 1824721 w 2049409"/>
                  <a:gd name="connsiteY6" fmla="*/ 1531159 h 2561350"/>
                  <a:gd name="connsiteX7" fmla="*/ 2042416 w 2049409"/>
                  <a:gd name="connsiteY7" fmla="*/ 1619452 h 2561350"/>
                  <a:gd name="connsiteX8" fmla="*/ 1951283 w 2049409"/>
                  <a:gd name="connsiteY8" fmla="*/ 2180265 h 2561350"/>
                  <a:gd name="connsiteX9" fmla="*/ 1222152 w 2049409"/>
                  <a:gd name="connsiteY9" fmla="*/ 2167002 h 2561350"/>
                  <a:gd name="connsiteX10" fmla="*/ 1242025 w 2049409"/>
                  <a:gd name="connsiteY10" fmla="*/ 2275300 h 2561350"/>
                  <a:gd name="connsiteX11" fmla="*/ 791969 w 2049409"/>
                  <a:gd name="connsiteY11" fmla="*/ 2277680 h 2561350"/>
                  <a:gd name="connsiteX12" fmla="*/ 821902 w 2049409"/>
                  <a:gd name="connsiteY12" fmla="*/ 2167002 h 2561350"/>
                  <a:gd name="connsiteX13" fmla="*/ 128977 w 2049409"/>
                  <a:gd name="connsiteY13" fmla="*/ 2200159 h 2561350"/>
                  <a:gd name="connsiteX14" fmla="*/ 0 w 2049409"/>
                  <a:gd name="connsiteY14" fmla="*/ 1657531 h 2561350"/>
                  <a:gd name="connsiteX15" fmla="*/ 257433 w 2049409"/>
                  <a:gd name="connsiteY15" fmla="*/ 1557347 h 2561350"/>
                  <a:gd name="connsiteX16" fmla="*/ 239483 w 2049409"/>
                  <a:gd name="connsiteY16" fmla="*/ 1049619 h 2561350"/>
                  <a:gd name="connsiteX17" fmla="*/ 29065 w 2049409"/>
                  <a:gd name="connsiteY17" fmla="*/ 1005469 h 2561350"/>
                  <a:gd name="connsiteX18" fmla="*/ 100444 w 2049409"/>
                  <a:gd name="connsiteY18" fmla="*/ 369408 h 2561350"/>
                  <a:gd name="connsiteX19" fmla="*/ 826873 w 2049409"/>
                  <a:gd name="connsiteY19" fmla="*/ 389002 h 2561350"/>
                  <a:gd name="connsiteX20" fmla="*/ 791969 w 2049409"/>
                  <a:gd name="connsiteY20" fmla="*/ 283670 h 2561350"/>
                  <a:gd name="connsiteX21" fmla="*/ 1027712 w 2049409"/>
                  <a:gd name="connsiteY21" fmla="*/ 3 h 2561350"/>
                  <a:gd name="connsiteX0" fmla="*/ 1027712 w 2049338"/>
                  <a:gd name="connsiteY0" fmla="*/ 3 h 2561350"/>
                  <a:gd name="connsiteX1" fmla="*/ 1242025 w 2049338"/>
                  <a:gd name="connsiteY1" fmla="*/ 286050 h 2561350"/>
                  <a:gd name="connsiteX2" fmla="*/ 1219889 w 2049338"/>
                  <a:gd name="connsiteY2" fmla="*/ 389002 h 2561350"/>
                  <a:gd name="connsiteX3" fmla="*/ 1967384 w 2049338"/>
                  <a:gd name="connsiteY3" fmla="*/ 344364 h 2561350"/>
                  <a:gd name="connsiteX4" fmla="*/ 2049225 w 2049338"/>
                  <a:gd name="connsiteY4" fmla="*/ 926667 h 2561350"/>
                  <a:gd name="connsiteX5" fmla="*/ 1862717 w 2049338"/>
                  <a:gd name="connsiteY5" fmla="*/ 1056790 h 2561350"/>
                  <a:gd name="connsiteX6" fmla="*/ 1824721 w 2049338"/>
                  <a:gd name="connsiteY6" fmla="*/ 1531159 h 2561350"/>
                  <a:gd name="connsiteX7" fmla="*/ 2042416 w 2049338"/>
                  <a:gd name="connsiteY7" fmla="*/ 1619452 h 2561350"/>
                  <a:gd name="connsiteX8" fmla="*/ 1951283 w 2049338"/>
                  <a:gd name="connsiteY8" fmla="*/ 2180265 h 2561350"/>
                  <a:gd name="connsiteX9" fmla="*/ 1222152 w 2049338"/>
                  <a:gd name="connsiteY9" fmla="*/ 2167002 h 2561350"/>
                  <a:gd name="connsiteX10" fmla="*/ 1242025 w 2049338"/>
                  <a:gd name="connsiteY10" fmla="*/ 2275300 h 2561350"/>
                  <a:gd name="connsiteX11" fmla="*/ 791969 w 2049338"/>
                  <a:gd name="connsiteY11" fmla="*/ 2277680 h 2561350"/>
                  <a:gd name="connsiteX12" fmla="*/ 821902 w 2049338"/>
                  <a:gd name="connsiteY12" fmla="*/ 2167002 h 2561350"/>
                  <a:gd name="connsiteX13" fmla="*/ 128977 w 2049338"/>
                  <a:gd name="connsiteY13" fmla="*/ 2200159 h 2561350"/>
                  <a:gd name="connsiteX14" fmla="*/ 0 w 2049338"/>
                  <a:gd name="connsiteY14" fmla="*/ 1657531 h 2561350"/>
                  <a:gd name="connsiteX15" fmla="*/ 257433 w 2049338"/>
                  <a:gd name="connsiteY15" fmla="*/ 1557347 h 2561350"/>
                  <a:gd name="connsiteX16" fmla="*/ 239483 w 2049338"/>
                  <a:gd name="connsiteY16" fmla="*/ 1049619 h 2561350"/>
                  <a:gd name="connsiteX17" fmla="*/ 29065 w 2049338"/>
                  <a:gd name="connsiteY17" fmla="*/ 1005469 h 2561350"/>
                  <a:gd name="connsiteX18" fmla="*/ 100444 w 2049338"/>
                  <a:gd name="connsiteY18" fmla="*/ 369408 h 2561350"/>
                  <a:gd name="connsiteX19" fmla="*/ 826873 w 2049338"/>
                  <a:gd name="connsiteY19" fmla="*/ 389002 h 2561350"/>
                  <a:gd name="connsiteX20" fmla="*/ 791969 w 2049338"/>
                  <a:gd name="connsiteY20" fmla="*/ 283670 h 2561350"/>
                  <a:gd name="connsiteX21" fmla="*/ 1027712 w 2049338"/>
                  <a:gd name="connsiteY21" fmla="*/ 3 h 2561350"/>
                  <a:gd name="connsiteX0" fmla="*/ 1027712 w 2053522"/>
                  <a:gd name="connsiteY0" fmla="*/ 3 h 2561350"/>
                  <a:gd name="connsiteX1" fmla="*/ 1242025 w 2053522"/>
                  <a:gd name="connsiteY1" fmla="*/ 286050 h 2561350"/>
                  <a:gd name="connsiteX2" fmla="*/ 1219889 w 2053522"/>
                  <a:gd name="connsiteY2" fmla="*/ 389002 h 2561350"/>
                  <a:gd name="connsiteX3" fmla="*/ 1967384 w 2053522"/>
                  <a:gd name="connsiteY3" fmla="*/ 344364 h 2561350"/>
                  <a:gd name="connsiteX4" fmla="*/ 2049225 w 2053522"/>
                  <a:gd name="connsiteY4" fmla="*/ 926667 h 2561350"/>
                  <a:gd name="connsiteX5" fmla="*/ 1862717 w 2053522"/>
                  <a:gd name="connsiteY5" fmla="*/ 1056790 h 2561350"/>
                  <a:gd name="connsiteX6" fmla="*/ 1824721 w 2053522"/>
                  <a:gd name="connsiteY6" fmla="*/ 1531159 h 2561350"/>
                  <a:gd name="connsiteX7" fmla="*/ 2042416 w 2053522"/>
                  <a:gd name="connsiteY7" fmla="*/ 1619452 h 2561350"/>
                  <a:gd name="connsiteX8" fmla="*/ 1951283 w 2053522"/>
                  <a:gd name="connsiteY8" fmla="*/ 2180265 h 2561350"/>
                  <a:gd name="connsiteX9" fmla="*/ 1222152 w 2053522"/>
                  <a:gd name="connsiteY9" fmla="*/ 2167002 h 2561350"/>
                  <a:gd name="connsiteX10" fmla="*/ 1242025 w 2053522"/>
                  <a:gd name="connsiteY10" fmla="*/ 2275300 h 2561350"/>
                  <a:gd name="connsiteX11" fmla="*/ 791969 w 2053522"/>
                  <a:gd name="connsiteY11" fmla="*/ 2277680 h 2561350"/>
                  <a:gd name="connsiteX12" fmla="*/ 821902 w 2053522"/>
                  <a:gd name="connsiteY12" fmla="*/ 2167002 h 2561350"/>
                  <a:gd name="connsiteX13" fmla="*/ 128977 w 2053522"/>
                  <a:gd name="connsiteY13" fmla="*/ 2200159 h 2561350"/>
                  <a:gd name="connsiteX14" fmla="*/ 0 w 2053522"/>
                  <a:gd name="connsiteY14" fmla="*/ 1657531 h 2561350"/>
                  <a:gd name="connsiteX15" fmla="*/ 257433 w 2053522"/>
                  <a:gd name="connsiteY15" fmla="*/ 1557347 h 2561350"/>
                  <a:gd name="connsiteX16" fmla="*/ 239483 w 2053522"/>
                  <a:gd name="connsiteY16" fmla="*/ 1049619 h 2561350"/>
                  <a:gd name="connsiteX17" fmla="*/ 29065 w 2053522"/>
                  <a:gd name="connsiteY17" fmla="*/ 1005469 h 2561350"/>
                  <a:gd name="connsiteX18" fmla="*/ 100444 w 2053522"/>
                  <a:gd name="connsiteY18" fmla="*/ 369408 h 2561350"/>
                  <a:gd name="connsiteX19" fmla="*/ 826873 w 2053522"/>
                  <a:gd name="connsiteY19" fmla="*/ 389002 h 2561350"/>
                  <a:gd name="connsiteX20" fmla="*/ 791969 w 2053522"/>
                  <a:gd name="connsiteY20" fmla="*/ 283670 h 2561350"/>
                  <a:gd name="connsiteX21" fmla="*/ 1027712 w 2053522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27712 w 2053521"/>
                  <a:gd name="connsiteY0" fmla="*/ 3 h 2561350"/>
                  <a:gd name="connsiteX1" fmla="*/ 1242025 w 2053521"/>
                  <a:gd name="connsiteY1" fmla="*/ 286050 h 2561350"/>
                  <a:gd name="connsiteX2" fmla="*/ 1219889 w 2053521"/>
                  <a:gd name="connsiteY2" fmla="*/ 389002 h 2561350"/>
                  <a:gd name="connsiteX3" fmla="*/ 1967384 w 2053521"/>
                  <a:gd name="connsiteY3" fmla="*/ 344364 h 2561350"/>
                  <a:gd name="connsiteX4" fmla="*/ 2049225 w 2053521"/>
                  <a:gd name="connsiteY4" fmla="*/ 926667 h 2561350"/>
                  <a:gd name="connsiteX5" fmla="*/ 1862717 w 2053521"/>
                  <a:gd name="connsiteY5" fmla="*/ 1056790 h 2561350"/>
                  <a:gd name="connsiteX6" fmla="*/ 1824721 w 2053521"/>
                  <a:gd name="connsiteY6" fmla="*/ 1531159 h 2561350"/>
                  <a:gd name="connsiteX7" fmla="*/ 2042416 w 2053521"/>
                  <a:gd name="connsiteY7" fmla="*/ 1619452 h 2561350"/>
                  <a:gd name="connsiteX8" fmla="*/ 1951283 w 2053521"/>
                  <a:gd name="connsiteY8" fmla="*/ 2180265 h 2561350"/>
                  <a:gd name="connsiteX9" fmla="*/ 1222152 w 2053521"/>
                  <a:gd name="connsiteY9" fmla="*/ 2167002 h 2561350"/>
                  <a:gd name="connsiteX10" fmla="*/ 1242025 w 2053521"/>
                  <a:gd name="connsiteY10" fmla="*/ 2275300 h 2561350"/>
                  <a:gd name="connsiteX11" fmla="*/ 791969 w 2053521"/>
                  <a:gd name="connsiteY11" fmla="*/ 2277680 h 2561350"/>
                  <a:gd name="connsiteX12" fmla="*/ 821902 w 2053521"/>
                  <a:gd name="connsiteY12" fmla="*/ 2167002 h 2561350"/>
                  <a:gd name="connsiteX13" fmla="*/ 128977 w 2053521"/>
                  <a:gd name="connsiteY13" fmla="*/ 2200159 h 2561350"/>
                  <a:gd name="connsiteX14" fmla="*/ 0 w 2053521"/>
                  <a:gd name="connsiteY14" fmla="*/ 1657531 h 2561350"/>
                  <a:gd name="connsiteX15" fmla="*/ 257433 w 2053521"/>
                  <a:gd name="connsiteY15" fmla="*/ 1557347 h 2561350"/>
                  <a:gd name="connsiteX16" fmla="*/ 239483 w 2053521"/>
                  <a:gd name="connsiteY16" fmla="*/ 1049619 h 2561350"/>
                  <a:gd name="connsiteX17" fmla="*/ 29065 w 2053521"/>
                  <a:gd name="connsiteY17" fmla="*/ 1005469 h 2561350"/>
                  <a:gd name="connsiteX18" fmla="*/ 100444 w 2053521"/>
                  <a:gd name="connsiteY18" fmla="*/ 369408 h 2561350"/>
                  <a:gd name="connsiteX19" fmla="*/ 826873 w 2053521"/>
                  <a:gd name="connsiteY19" fmla="*/ 389002 h 2561350"/>
                  <a:gd name="connsiteX20" fmla="*/ 791969 w 2053521"/>
                  <a:gd name="connsiteY20" fmla="*/ 283670 h 2561350"/>
                  <a:gd name="connsiteX21" fmla="*/ 1027712 w 2053521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4468 w 2040556"/>
                  <a:gd name="connsiteY15" fmla="*/ 155734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61667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53025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29451 w 2040556"/>
                  <a:gd name="connsiteY7" fmla="*/ 1619452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56790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  <a:gd name="connsiteX0" fmla="*/ 1014747 w 2040556"/>
                  <a:gd name="connsiteY0" fmla="*/ 3 h 2561350"/>
                  <a:gd name="connsiteX1" fmla="*/ 1229060 w 2040556"/>
                  <a:gd name="connsiteY1" fmla="*/ 286050 h 2561350"/>
                  <a:gd name="connsiteX2" fmla="*/ 1206924 w 2040556"/>
                  <a:gd name="connsiteY2" fmla="*/ 389002 h 2561350"/>
                  <a:gd name="connsiteX3" fmla="*/ 1954419 w 2040556"/>
                  <a:gd name="connsiteY3" fmla="*/ 344364 h 2561350"/>
                  <a:gd name="connsiteX4" fmla="*/ 2036260 w 2040556"/>
                  <a:gd name="connsiteY4" fmla="*/ 926667 h 2561350"/>
                  <a:gd name="connsiteX5" fmla="*/ 1849752 w 2040556"/>
                  <a:gd name="connsiteY5" fmla="*/ 1060129 h 2561350"/>
                  <a:gd name="connsiteX6" fmla="*/ 1811756 w 2040556"/>
                  <a:gd name="connsiteY6" fmla="*/ 1531159 h 2561350"/>
                  <a:gd name="connsiteX7" fmla="*/ 2036129 w 2040556"/>
                  <a:gd name="connsiteY7" fmla="*/ 1616113 h 2561350"/>
                  <a:gd name="connsiteX8" fmla="*/ 1938318 w 2040556"/>
                  <a:gd name="connsiteY8" fmla="*/ 2180265 h 2561350"/>
                  <a:gd name="connsiteX9" fmla="*/ 1209187 w 2040556"/>
                  <a:gd name="connsiteY9" fmla="*/ 2167002 h 2561350"/>
                  <a:gd name="connsiteX10" fmla="*/ 1229060 w 2040556"/>
                  <a:gd name="connsiteY10" fmla="*/ 2275300 h 2561350"/>
                  <a:gd name="connsiteX11" fmla="*/ 779004 w 2040556"/>
                  <a:gd name="connsiteY11" fmla="*/ 2277680 h 2561350"/>
                  <a:gd name="connsiteX12" fmla="*/ 808937 w 2040556"/>
                  <a:gd name="connsiteY12" fmla="*/ 2167002 h 2561350"/>
                  <a:gd name="connsiteX13" fmla="*/ 116012 w 2040556"/>
                  <a:gd name="connsiteY13" fmla="*/ 2200159 h 2561350"/>
                  <a:gd name="connsiteX14" fmla="*/ 0 w 2040556"/>
                  <a:gd name="connsiteY14" fmla="*/ 1657530 h 2561350"/>
                  <a:gd name="connsiteX15" fmla="*/ 248790 w 2040556"/>
                  <a:gd name="connsiteY15" fmla="*/ 1539671 h 2561350"/>
                  <a:gd name="connsiteX16" fmla="*/ 226518 w 2040556"/>
                  <a:gd name="connsiteY16" fmla="*/ 1049619 h 2561350"/>
                  <a:gd name="connsiteX17" fmla="*/ 16100 w 2040556"/>
                  <a:gd name="connsiteY17" fmla="*/ 1005469 h 2561350"/>
                  <a:gd name="connsiteX18" fmla="*/ 87479 w 2040556"/>
                  <a:gd name="connsiteY18" fmla="*/ 369408 h 2561350"/>
                  <a:gd name="connsiteX19" fmla="*/ 813908 w 2040556"/>
                  <a:gd name="connsiteY19" fmla="*/ 389002 h 2561350"/>
                  <a:gd name="connsiteX20" fmla="*/ 779004 w 2040556"/>
                  <a:gd name="connsiteY20" fmla="*/ 283670 h 2561350"/>
                  <a:gd name="connsiteX21" fmla="*/ 1014747 w 2040556"/>
                  <a:gd name="connsiteY21" fmla="*/ 3 h 256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40556" h="2561350">
                    <a:moveTo>
                      <a:pt x="1014747" y="3"/>
                    </a:moveTo>
                    <a:cubicBezTo>
                      <a:pt x="1183816" y="-691"/>
                      <a:pt x="1351799" y="120921"/>
                      <a:pt x="1229060" y="286050"/>
                    </a:cubicBezTo>
                    <a:cubicBezTo>
                      <a:pt x="1212950" y="315682"/>
                      <a:pt x="1201168" y="348101"/>
                      <a:pt x="1206924" y="389002"/>
                    </a:cubicBezTo>
                    <a:cubicBezTo>
                      <a:pt x="1211992" y="528261"/>
                      <a:pt x="1716654" y="452477"/>
                      <a:pt x="1954419" y="344364"/>
                    </a:cubicBezTo>
                    <a:cubicBezTo>
                      <a:pt x="1970498" y="474789"/>
                      <a:pt x="2061145" y="783619"/>
                      <a:pt x="2036260" y="926667"/>
                    </a:cubicBezTo>
                    <a:cubicBezTo>
                      <a:pt x="2027166" y="1024060"/>
                      <a:pt x="1970476" y="1153289"/>
                      <a:pt x="1849752" y="1060129"/>
                    </a:cubicBezTo>
                    <a:cubicBezTo>
                      <a:pt x="1475468" y="853624"/>
                      <a:pt x="1487545" y="1649324"/>
                      <a:pt x="1811756" y="1531159"/>
                    </a:cubicBezTo>
                    <a:cubicBezTo>
                      <a:pt x="1923754" y="1469515"/>
                      <a:pt x="1987209" y="1400411"/>
                      <a:pt x="2036129" y="1616113"/>
                    </a:cubicBezTo>
                    <a:cubicBezTo>
                      <a:pt x="2051136" y="1730790"/>
                      <a:pt x="1956393" y="2051666"/>
                      <a:pt x="1938318" y="2180265"/>
                    </a:cubicBezTo>
                    <a:cubicBezTo>
                      <a:pt x="1741694" y="2153739"/>
                      <a:pt x="1359392" y="2007849"/>
                      <a:pt x="1209187" y="2167002"/>
                    </a:cubicBezTo>
                    <a:cubicBezTo>
                      <a:pt x="1195706" y="2193452"/>
                      <a:pt x="1198508" y="2230274"/>
                      <a:pt x="1229060" y="2275300"/>
                    </a:cubicBezTo>
                    <a:cubicBezTo>
                      <a:pt x="1469566" y="2660267"/>
                      <a:pt x="567071" y="2652331"/>
                      <a:pt x="779004" y="2277680"/>
                    </a:cubicBezTo>
                    <a:cubicBezTo>
                      <a:pt x="817979" y="2223379"/>
                      <a:pt x="825787" y="2190096"/>
                      <a:pt x="808937" y="2167002"/>
                    </a:cubicBezTo>
                    <a:cubicBezTo>
                      <a:pt x="706169" y="2021111"/>
                      <a:pt x="364670" y="2147108"/>
                      <a:pt x="116012" y="2200159"/>
                    </a:cubicBezTo>
                    <a:cubicBezTo>
                      <a:pt x="57942" y="2073996"/>
                      <a:pt x="976" y="1794778"/>
                      <a:pt x="0" y="1657530"/>
                    </a:cubicBezTo>
                    <a:cubicBezTo>
                      <a:pt x="23569" y="1399547"/>
                      <a:pt x="142648" y="1475748"/>
                      <a:pt x="248790" y="1539671"/>
                    </a:cubicBezTo>
                    <a:cubicBezTo>
                      <a:pt x="563771" y="1555589"/>
                      <a:pt x="485163" y="925406"/>
                      <a:pt x="226518" y="1049619"/>
                    </a:cubicBezTo>
                    <a:cubicBezTo>
                      <a:pt x="150003" y="1086365"/>
                      <a:pt x="56561" y="1164379"/>
                      <a:pt x="16100" y="1005469"/>
                    </a:cubicBezTo>
                    <a:cubicBezTo>
                      <a:pt x="-32993" y="864734"/>
                      <a:pt x="47286" y="478570"/>
                      <a:pt x="87479" y="369408"/>
                    </a:cubicBezTo>
                    <a:cubicBezTo>
                      <a:pt x="483685" y="502036"/>
                      <a:pt x="775797" y="488473"/>
                      <a:pt x="813908" y="389002"/>
                    </a:cubicBezTo>
                    <a:cubicBezTo>
                      <a:pt x="824229" y="365427"/>
                      <a:pt x="814657" y="333342"/>
                      <a:pt x="779004" y="283670"/>
                    </a:cubicBezTo>
                    <a:cubicBezTo>
                      <a:pt x="673038" y="96344"/>
                      <a:pt x="845678" y="698"/>
                      <a:pt x="101474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 prstMaterial="dkEdge">
                <a:bevelT w="50800" h="25400"/>
              </a:sp3d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691B023-F94B-A03B-3D72-E2E1E872BC45}"/>
                  </a:ext>
                </a:extLst>
              </p:cNvPr>
              <p:cNvSpPr txBox="1"/>
              <p:nvPr/>
            </p:nvSpPr>
            <p:spPr>
              <a:xfrm>
                <a:off x="6615215" y="4095548"/>
                <a:ext cx="1510574" cy="78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88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Lucida Sans Unicode" charset="0"/>
                  </a:rPr>
                  <a:t>M2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A19A85-F556-405F-6DA2-5A3BA649EC08}"/>
              </a:ext>
            </a:extLst>
          </p:cNvPr>
          <p:cNvGrpSpPr/>
          <p:nvPr/>
        </p:nvGrpSpPr>
        <p:grpSpPr>
          <a:xfrm>
            <a:off x="1986100" y="1214127"/>
            <a:ext cx="6953273" cy="5439667"/>
            <a:chOff x="-157476" y="1187766"/>
            <a:chExt cx="7416824" cy="580231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DE5A3EE-339F-3A6C-FB9B-91BF675B1870}"/>
                </a:ext>
              </a:extLst>
            </p:cNvPr>
            <p:cNvGrpSpPr/>
            <p:nvPr/>
          </p:nvGrpSpPr>
          <p:grpSpPr>
            <a:xfrm>
              <a:off x="340764" y="4424356"/>
              <a:ext cx="6323217" cy="502873"/>
              <a:chOff x="186602" y="1259422"/>
              <a:chExt cx="5928016" cy="761963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0B7432C-CA1E-B082-39D2-3DEDD001DBBB}"/>
                  </a:ext>
                </a:extLst>
              </p:cNvPr>
              <p:cNvSpPr txBox="1"/>
              <p:nvPr/>
            </p:nvSpPr>
            <p:spPr>
              <a:xfrm>
                <a:off x="236077" y="1274856"/>
                <a:ext cx="5127809" cy="68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Clinical Trials in Pediatric Populations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Lucida Sans Unicode" charset="0"/>
                </a:endParaRP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79C2F089-B2A5-E259-CBB5-3BB9AAB60948}"/>
                  </a:ext>
                </a:extLst>
              </p:cNvPr>
              <p:cNvGrpSpPr/>
              <p:nvPr/>
            </p:nvGrpSpPr>
            <p:grpSpPr>
              <a:xfrm>
                <a:off x="186602" y="1259422"/>
                <a:ext cx="5928016" cy="761963"/>
                <a:chOff x="186602" y="1259422"/>
                <a:chExt cx="5928016" cy="761963"/>
              </a:xfrm>
            </p:grpSpPr>
            <p:sp>
              <p:nvSpPr>
                <p:cNvPr id="73" name="Rounded Rectangle 10">
                  <a:extLst>
                    <a:ext uri="{FF2B5EF4-FFF2-40B4-BE49-F238E27FC236}">
                      <a16:creationId xmlns:a16="http://schemas.microsoft.com/office/drawing/2014/main" id="{762950B7-7D33-0A53-5842-44EB66F8C5BC}"/>
                    </a:ext>
                  </a:extLst>
                </p:cNvPr>
                <p:cNvSpPr/>
                <p:nvPr/>
              </p:nvSpPr>
              <p:spPr>
                <a:xfrm>
                  <a:off x="344039" y="1259422"/>
                  <a:ext cx="5770579" cy="761963"/>
                </a:xfrm>
                <a:prstGeom prst="roundRect">
                  <a:avLst>
                    <a:gd name="adj" fmla="val 40104"/>
                  </a:avLst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002060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62CBBBF9-BD0B-39DF-DB0B-891460CA3F75}"/>
                    </a:ext>
                  </a:extLst>
                </p:cNvPr>
                <p:cNvSpPr/>
                <p:nvPr/>
              </p:nvSpPr>
              <p:spPr>
                <a:xfrm>
                  <a:off x="186602" y="1422414"/>
                  <a:ext cx="377228" cy="437847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rgbClr val="002060"/>
                    </a:gs>
                    <a:gs pos="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Lucida Sans Unicode"/>
                  </a:endParaRPr>
                </a:p>
              </p:txBody>
            </p:sp>
          </p:grp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AAF1730-B3EA-DE97-6674-E4837075F1A0}"/>
                </a:ext>
              </a:extLst>
            </p:cNvPr>
            <p:cNvGrpSpPr/>
            <p:nvPr/>
          </p:nvGrpSpPr>
          <p:grpSpPr>
            <a:xfrm>
              <a:off x="279281" y="1844067"/>
              <a:ext cx="6302565" cy="534992"/>
              <a:chOff x="388780" y="1303203"/>
              <a:chExt cx="6302565" cy="534992"/>
            </a:xfrm>
          </p:grpSpPr>
          <p:sp>
            <p:nvSpPr>
              <p:cNvPr id="69" name="Rounded Rectangle 60">
                <a:extLst>
                  <a:ext uri="{FF2B5EF4-FFF2-40B4-BE49-F238E27FC236}">
                    <a16:creationId xmlns:a16="http://schemas.microsoft.com/office/drawing/2014/main" id="{E75080CD-6A5E-C533-8DAB-C155DDB58433}"/>
                  </a:ext>
                </a:extLst>
              </p:cNvPr>
              <p:cNvSpPr/>
              <p:nvPr/>
            </p:nvSpPr>
            <p:spPr>
              <a:xfrm>
                <a:off x="536061" y="1303203"/>
                <a:ext cx="6155284" cy="534992"/>
              </a:xfrm>
              <a:prstGeom prst="roundRect">
                <a:avLst>
                  <a:gd name="adj" fmla="val 40104"/>
                </a:avLst>
              </a:prstGeom>
              <a:noFill/>
              <a:ln w="25400" cap="flat" cmpd="sng" algn="ctr">
                <a:gradFill flip="none" rotWithShape="1">
                  <a:gsLst>
                    <a:gs pos="0">
                      <a:srgbClr val="437F85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1784AA-E296-A45F-38EE-757877A98492}"/>
                  </a:ext>
                </a:extLst>
              </p:cNvPr>
              <p:cNvSpPr/>
              <p:nvPr/>
            </p:nvSpPr>
            <p:spPr>
              <a:xfrm>
                <a:off x="388780" y="1444362"/>
                <a:ext cx="402377" cy="26223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437F85"/>
                  </a:gs>
                  <a:gs pos="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E5057A9-83C5-289B-4A25-08C6B81906C0}"/>
                </a:ext>
              </a:extLst>
            </p:cNvPr>
            <p:cNvGrpSpPr/>
            <p:nvPr/>
          </p:nvGrpSpPr>
          <p:grpSpPr>
            <a:xfrm>
              <a:off x="314238" y="3149196"/>
              <a:ext cx="6302565" cy="489867"/>
              <a:chOff x="205963" y="1259422"/>
              <a:chExt cx="5908655" cy="761963"/>
            </a:xfrm>
          </p:grpSpPr>
          <p:sp>
            <p:nvSpPr>
              <p:cNvPr id="67" name="Rounded Rectangle 72">
                <a:extLst>
                  <a:ext uri="{FF2B5EF4-FFF2-40B4-BE49-F238E27FC236}">
                    <a16:creationId xmlns:a16="http://schemas.microsoft.com/office/drawing/2014/main" id="{3C4215F6-55C4-3121-990E-A2D13838F1E7}"/>
                  </a:ext>
                </a:extLst>
              </p:cNvPr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 w="25400" cap="flat" cmpd="sng" algn="ctr">
                <a:gradFill flip="none" rotWithShape="1">
                  <a:gsLst>
                    <a:gs pos="0">
                      <a:srgbClr val="00B0F0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D2B72CD-D561-78B3-2541-A9FCFF26E894}"/>
                  </a:ext>
                </a:extLst>
              </p:cNvPr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00B0F0"/>
                  </a:gs>
                  <a:gs pos="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DC7AAD-D706-666B-CBF5-92DCABA5DF3C}"/>
                </a:ext>
              </a:extLst>
            </p:cNvPr>
            <p:cNvSpPr txBox="1"/>
            <p:nvPr/>
          </p:nvSpPr>
          <p:spPr>
            <a:xfrm>
              <a:off x="478321" y="3134766"/>
              <a:ext cx="5498620" cy="45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General Considerations in Clinical Trials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3E820E2-FCEA-0DCA-97E3-9E0AA123AE69}"/>
                </a:ext>
              </a:extLst>
            </p:cNvPr>
            <p:cNvGrpSpPr/>
            <p:nvPr/>
          </p:nvGrpSpPr>
          <p:grpSpPr>
            <a:xfrm>
              <a:off x="326013" y="3737129"/>
              <a:ext cx="6302565" cy="549394"/>
              <a:chOff x="327650" y="3133512"/>
              <a:chExt cx="6302565" cy="549394"/>
            </a:xfrm>
          </p:grpSpPr>
          <p:sp>
            <p:nvSpPr>
              <p:cNvPr id="65" name="Rounded Rectangle 84">
                <a:extLst>
                  <a:ext uri="{FF2B5EF4-FFF2-40B4-BE49-F238E27FC236}">
                    <a16:creationId xmlns:a16="http://schemas.microsoft.com/office/drawing/2014/main" id="{406959C5-38E8-35AF-CB24-7F76E7E263B8}"/>
                  </a:ext>
                </a:extLst>
              </p:cNvPr>
              <p:cNvSpPr/>
              <p:nvPr/>
            </p:nvSpPr>
            <p:spPr>
              <a:xfrm>
                <a:off x="474931" y="3133512"/>
                <a:ext cx="6155284" cy="549394"/>
              </a:xfrm>
              <a:prstGeom prst="roundRect">
                <a:avLst>
                  <a:gd name="adj" fmla="val 40104"/>
                </a:avLst>
              </a:prstGeom>
              <a:noFill/>
              <a:ln w="25400" cap="flat" cmpd="sng" algn="ctr">
                <a:gradFill flip="none" rotWithShape="1">
                  <a:gsLst>
                    <a:gs pos="0">
                      <a:srgbClr val="FFC000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50CEF88-601A-67BA-16C9-13D1A3144A5B}"/>
                  </a:ext>
                </a:extLst>
              </p:cNvPr>
              <p:cNvSpPr/>
              <p:nvPr/>
            </p:nvSpPr>
            <p:spPr>
              <a:xfrm>
                <a:off x="327650" y="3278471"/>
                <a:ext cx="402377" cy="269298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FFC000"/>
                  </a:gs>
                  <a:gs pos="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FAC38D4-4733-3E79-B020-9ED87E446AEB}"/>
                </a:ext>
              </a:extLst>
            </p:cNvPr>
            <p:cNvGrpSpPr/>
            <p:nvPr/>
          </p:nvGrpSpPr>
          <p:grpSpPr>
            <a:xfrm>
              <a:off x="277450" y="2464822"/>
              <a:ext cx="6302565" cy="552183"/>
              <a:chOff x="205963" y="1259422"/>
              <a:chExt cx="5908655" cy="761963"/>
            </a:xfrm>
          </p:grpSpPr>
          <p:sp>
            <p:nvSpPr>
              <p:cNvPr id="63" name="Rounded Rectangle 102">
                <a:extLst>
                  <a:ext uri="{FF2B5EF4-FFF2-40B4-BE49-F238E27FC236}">
                    <a16:creationId xmlns:a16="http://schemas.microsoft.com/office/drawing/2014/main" id="{6A2F840B-B517-F66C-3598-BE10DAEEF4A6}"/>
                  </a:ext>
                </a:extLst>
              </p:cNvPr>
              <p:cNvSpPr/>
              <p:nvPr/>
            </p:nvSpPr>
            <p:spPr>
              <a:xfrm>
                <a:off x="344039" y="1259422"/>
                <a:ext cx="5770579" cy="761963"/>
              </a:xfrm>
              <a:prstGeom prst="roundRect">
                <a:avLst>
                  <a:gd name="adj" fmla="val 40104"/>
                </a:avLst>
              </a:prstGeom>
              <a:noFill/>
              <a:ln w="25400" cap="flat" cmpd="sng" algn="ctr">
                <a:gradFill flip="none" rotWithShape="1">
                  <a:gsLst>
                    <a:gs pos="0">
                      <a:srgbClr val="7B57A8"/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lin ang="0" scaled="1"/>
                  <a:tileRect/>
                </a:gra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EBE2E86-E541-4471-DF12-3CE89501197D}"/>
                  </a:ext>
                </a:extLst>
              </p:cNvPr>
              <p:cNvSpPr/>
              <p:nvPr/>
            </p:nvSpPr>
            <p:spPr>
              <a:xfrm>
                <a:off x="205963" y="1460468"/>
                <a:ext cx="377228" cy="373493"/>
              </a:xfrm>
              <a:prstGeom prst="ellipse">
                <a:avLst/>
              </a:prstGeom>
              <a:gradFill flip="none" rotWithShape="1">
                <a:gsLst>
                  <a:gs pos="75000">
                    <a:srgbClr val="7B57A8"/>
                  </a:gs>
                  <a:gs pos="0">
                    <a:sysClr val="window" lastClr="FFFFFF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Lucida Sans Unicode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628CA2-CD89-3D9F-1F49-B28A485EE8CE}"/>
                </a:ext>
              </a:extLst>
            </p:cNvPr>
            <p:cNvGrpSpPr/>
            <p:nvPr/>
          </p:nvGrpSpPr>
          <p:grpSpPr>
            <a:xfrm>
              <a:off x="-157476" y="1187766"/>
              <a:ext cx="7416824" cy="552183"/>
              <a:chOff x="-201780" y="1259422"/>
              <a:chExt cx="6953273" cy="7619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3252393-9FB4-2865-F669-B9AD46D56740}"/>
                  </a:ext>
                </a:extLst>
              </p:cNvPr>
              <p:cNvSpPr txBox="1"/>
              <p:nvPr/>
            </p:nvSpPr>
            <p:spPr>
              <a:xfrm>
                <a:off x="-201780" y="1340417"/>
                <a:ext cx="6953273" cy="62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Structure &amp; Content of Clinical Study Reports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Lucida Sans Unicode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16050357-D947-7D87-1204-F5ABF323674C}"/>
                  </a:ext>
                </a:extLst>
              </p:cNvPr>
              <p:cNvGrpSpPr/>
              <p:nvPr/>
            </p:nvGrpSpPr>
            <p:grpSpPr>
              <a:xfrm>
                <a:off x="205963" y="1259422"/>
                <a:ext cx="5908655" cy="761963"/>
                <a:chOff x="205963" y="1259422"/>
                <a:chExt cx="5908655" cy="761963"/>
              </a:xfrm>
            </p:grpSpPr>
            <p:sp>
              <p:nvSpPr>
                <p:cNvPr id="61" name="Rounded Rectangle 102">
                  <a:extLst>
                    <a:ext uri="{FF2B5EF4-FFF2-40B4-BE49-F238E27FC236}">
                      <a16:creationId xmlns:a16="http://schemas.microsoft.com/office/drawing/2014/main" id="{44DEAD88-4F00-B5E8-B366-76B1AF94FD8A}"/>
                    </a:ext>
                  </a:extLst>
                </p:cNvPr>
                <p:cNvSpPr/>
                <p:nvPr/>
              </p:nvSpPr>
              <p:spPr>
                <a:xfrm>
                  <a:off x="344039" y="1259422"/>
                  <a:ext cx="5770579" cy="761963"/>
                </a:xfrm>
                <a:prstGeom prst="roundRect">
                  <a:avLst>
                    <a:gd name="adj" fmla="val 40104"/>
                  </a:avLst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ysClr val="window" lastClr="FFFFFF">
                          <a:lumMod val="50000"/>
                        </a:sysClr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57CBB8E9-E909-364F-0B05-3938C2666E8F}"/>
                    </a:ext>
                  </a:extLst>
                </p:cNvPr>
                <p:cNvSpPr/>
                <p:nvPr/>
              </p:nvSpPr>
              <p:spPr>
                <a:xfrm>
                  <a:off x="205963" y="1460468"/>
                  <a:ext cx="377228" cy="373493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ysClr val="window" lastClr="FFFFFF">
                        <a:lumMod val="50000"/>
                      </a:sysClr>
                    </a:gs>
                    <a:gs pos="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Lucida Sans Unicode"/>
                  </a:endParaRPr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A29940F-D5EE-21E0-2409-09B45D999421}"/>
                </a:ext>
              </a:extLst>
            </p:cNvPr>
            <p:cNvGrpSpPr/>
            <p:nvPr/>
          </p:nvGrpSpPr>
          <p:grpSpPr>
            <a:xfrm>
              <a:off x="326013" y="5052888"/>
              <a:ext cx="6302565" cy="552183"/>
              <a:chOff x="205963" y="1259422"/>
              <a:chExt cx="5908655" cy="761963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19C630A-0933-A85C-022E-5B0A1C9825F6}"/>
                  </a:ext>
                </a:extLst>
              </p:cNvPr>
              <p:cNvSpPr txBox="1"/>
              <p:nvPr/>
            </p:nvSpPr>
            <p:spPr>
              <a:xfrm>
                <a:off x="380434" y="1322988"/>
                <a:ext cx="3878937" cy="62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Multi-Regional Clinical Trials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Lucida Sans Unicode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64D2006-5AAF-1BC9-7D6E-3C19FED29E5D}"/>
                  </a:ext>
                </a:extLst>
              </p:cNvPr>
              <p:cNvGrpSpPr/>
              <p:nvPr/>
            </p:nvGrpSpPr>
            <p:grpSpPr>
              <a:xfrm>
                <a:off x="205963" y="1259422"/>
                <a:ext cx="5908655" cy="761963"/>
                <a:chOff x="205963" y="1259422"/>
                <a:chExt cx="5908655" cy="761963"/>
              </a:xfrm>
            </p:grpSpPr>
            <p:sp>
              <p:nvSpPr>
                <p:cNvPr id="57" name="Rounded Rectangle 102">
                  <a:extLst>
                    <a:ext uri="{FF2B5EF4-FFF2-40B4-BE49-F238E27FC236}">
                      <a16:creationId xmlns:a16="http://schemas.microsoft.com/office/drawing/2014/main" id="{CE614938-A832-E19B-51B1-344E0029DCD0}"/>
                    </a:ext>
                  </a:extLst>
                </p:cNvPr>
                <p:cNvSpPr/>
                <p:nvPr/>
              </p:nvSpPr>
              <p:spPr>
                <a:xfrm>
                  <a:off x="344039" y="1259422"/>
                  <a:ext cx="5770579" cy="761963"/>
                </a:xfrm>
                <a:prstGeom prst="roundRect">
                  <a:avLst>
                    <a:gd name="adj" fmla="val 40104"/>
                  </a:avLst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FF6600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0E0079BC-DC68-AFF4-D715-73F04696DEA4}"/>
                    </a:ext>
                  </a:extLst>
                </p:cNvPr>
                <p:cNvSpPr/>
                <p:nvPr/>
              </p:nvSpPr>
              <p:spPr>
                <a:xfrm>
                  <a:off x="205963" y="1460468"/>
                  <a:ext cx="377228" cy="373493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rgbClr val="FF6600"/>
                    </a:gs>
                    <a:gs pos="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Lucida Sans Unicode"/>
                  </a:endParaRPr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5E21EE3-F739-EB4C-D69D-B21B8F2C5DC8}"/>
                </a:ext>
              </a:extLst>
            </p:cNvPr>
            <p:cNvGrpSpPr/>
            <p:nvPr/>
          </p:nvGrpSpPr>
          <p:grpSpPr>
            <a:xfrm>
              <a:off x="314238" y="5733723"/>
              <a:ext cx="6302565" cy="552183"/>
              <a:chOff x="205963" y="1259422"/>
              <a:chExt cx="5908655" cy="761963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F5BD7D1-6797-C361-272F-57B47535A0A6}"/>
                  </a:ext>
                </a:extLst>
              </p:cNvPr>
              <p:cNvSpPr txBox="1"/>
              <p:nvPr/>
            </p:nvSpPr>
            <p:spPr>
              <a:xfrm>
                <a:off x="630040" y="1305837"/>
                <a:ext cx="3301193" cy="62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Adaptive Clinical Trials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Lucida Sans Unicode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5527B89-A714-AC1F-8D4A-28A8863954AB}"/>
                  </a:ext>
                </a:extLst>
              </p:cNvPr>
              <p:cNvGrpSpPr/>
              <p:nvPr/>
            </p:nvGrpSpPr>
            <p:grpSpPr>
              <a:xfrm>
                <a:off x="205963" y="1259422"/>
                <a:ext cx="5908655" cy="761963"/>
                <a:chOff x="205963" y="1259422"/>
                <a:chExt cx="5908655" cy="761963"/>
              </a:xfrm>
            </p:grpSpPr>
            <p:sp>
              <p:nvSpPr>
                <p:cNvPr id="53" name="Rounded Rectangle 102">
                  <a:extLst>
                    <a:ext uri="{FF2B5EF4-FFF2-40B4-BE49-F238E27FC236}">
                      <a16:creationId xmlns:a16="http://schemas.microsoft.com/office/drawing/2014/main" id="{8F774487-97EC-8C19-7C7E-4DFE25DA1005}"/>
                    </a:ext>
                  </a:extLst>
                </p:cNvPr>
                <p:cNvSpPr/>
                <p:nvPr/>
              </p:nvSpPr>
              <p:spPr>
                <a:xfrm>
                  <a:off x="344039" y="1259422"/>
                  <a:ext cx="5770579" cy="761963"/>
                </a:xfrm>
                <a:prstGeom prst="roundRect">
                  <a:avLst>
                    <a:gd name="adj" fmla="val 40104"/>
                  </a:avLst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669900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0D672ABE-7E88-2DE7-4042-AE62ECD96189}"/>
                    </a:ext>
                  </a:extLst>
                </p:cNvPr>
                <p:cNvSpPr/>
                <p:nvPr/>
              </p:nvSpPr>
              <p:spPr>
                <a:xfrm>
                  <a:off x="205963" y="1460468"/>
                  <a:ext cx="377228" cy="373493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rgbClr val="669900"/>
                    </a:gs>
                    <a:gs pos="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Lucida Sans Unicode"/>
                  </a:endParaRPr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7A1C78B-4141-295C-9512-1228BCB624D5}"/>
                </a:ext>
              </a:extLst>
            </p:cNvPr>
            <p:cNvGrpSpPr/>
            <p:nvPr/>
          </p:nvGrpSpPr>
          <p:grpSpPr>
            <a:xfrm>
              <a:off x="328627" y="6437894"/>
              <a:ext cx="6302565" cy="552183"/>
              <a:chOff x="205963" y="1259422"/>
              <a:chExt cx="5908655" cy="76196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031EFEB-ACE1-5873-AC52-433021EF4563}"/>
                  </a:ext>
                </a:extLst>
              </p:cNvPr>
              <p:cNvSpPr txBox="1"/>
              <p:nvPr/>
            </p:nvSpPr>
            <p:spPr>
              <a:xfrm>
                <a:off x="605441" y="1325567"/>
                <a:ext cx="4261024" cy="625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2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Electronic Standards</a:t>
                </a:r>
                <a:endPara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Lucida Sans Unicode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043255EA-172A-F79D-4074-F02B4946C8E6}"/>
                  </a:ext>
                </a:extLst>
              </p:cNvPr>
              <p:cNvGrpSpPr/>
              <p:nvPr/>
            </p:nvGrpSpPr>
            <p:grpSpPr>
              <a:xfrm>
                <a:off x="205963" y="1259422"/>
                <a:ext cx="5908655" cy="761963"/>
                <a:chOff x="205963" y="1259422"/>
                <a:chExt cx="5908655" cy="761963"/>
              </a:xfrm>
            </p:grpSpPr>
            <p:sp>
              <p:nvSpPr>
                <p:cNvPr id="49" name="Rounded Rectangle 102">
                  <a:extLst>
                    <a:ext uri="{FF2B5EF4-FFF2-40B4-BE49-F238E27FC236}">
                      <a16:creationId xmlns:a16="http://schemas.microsoft.com/office/drawing/2014/main" id="{6829D15C-E55F-837D-C510-93977A8EF50B}"/>
                    </a:ext>
                  </a:extLst>
                </p:cNvPr>
                <p:cNvSpPr/>
                <p:nvPr/>
              </p:nvSpPr>
              <p:spPr>
                <a:xfrm>
                  <a:off x="344039" y="1259422"/>
                  <a:ext cx="5770579" cy="761963"/>
                </a:xfrm>
                <a:prstGeom prst="roundRect">
                  <a:avLst>
                    <a:gd name="adj" fmla="val 40104"/>
                  </a:avLst>
                </a:prstGeom>
                <a:noFill/>
                <a:ln w="25400" cap="flat" cmpd="sng" algn="ctr">
                  <a:gradFill flip="none" rotWithShape="1">
                    <a:gsLst>
                      <a:gs pos="0">
                        <a:srgbClr val="FF0000"/>
                      </a:gs>
                      <a:gs pos="100000">
                        <a:sysClr val="window" lastClr="FFFFFF">
                          <a:alpha val="0"/>
                        </a:sys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CB821614-67D8-D00D-D8F6-482A2EE9F758}"/>
                    </a:ext>
                  </a:extLst>
                </p:cNvPr>
                <p:cNvSpPr/>
                <p:nvPr/>
              </p:nvSpPr>
              <p:spPr>
                <a:xfrm>
                  <a:off x="205963" y="1460468"/>
                  <a:ext cx="377228" cy="373493"/>
                </a:xfrm>
                <a:prstGeom prst="ellipse">
                  <a:avLst/>
                </a:prstGeom>
                <a:gradFill flip="none" rotWithShape="1">
                  <a:gsLst>
                    <a:gs pos="75000">
                      <a:srgbClr val="FF0000"/>
                    </a:gs>
                    <a:gs pos="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2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Lucida Sans Unicode"/>
                  </a:endParaRPr>
                </a:p>
              </p:txBody>
            </p: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1ED6C14-7554-0BB6-D189-242F791610A4}"/>
                </a:ext>
              </a:extLst>
            </p:cNvPr>
            <p:cNvSpPr txBox="1"/>
            <p:nvPr/>
          </p:nvSpPr>
          <p:spPr>
            <a:xfrm>
              <a:off x="630581" y="1875477"/>
              <a:ext cx="5949434" cy="45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Ethnic Factors in Acceptability of Foreign Data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E3AB57-C6CC-DD3C-E61D-3EC79AFD5CA3}"/>
                </a:ext>
              </a:extLst>
            </p:cNvPr>
            <p:cNvSpPr txBox="1"/>
            <p:nvPr/>
          </p:nvSpPr>
          <p:spPr>
            <a:xfrm>
              <a:off x="692629" y="2489998"/>
              <a:ext cx="5949434" cy="45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Good Clinical Practice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C68782-1DB4-184F-4E39-974C0C7B738B}"/>
                </a:ext>
              </a:extLst>
            </p:cNvPr>
            <p:cNvSpPr txBox="1"/>
            <p:nvPr/>
          </p:nvSpPr>
          <p:spPr>
            <a:xfrm>
              <a:off x="356436" y="3797611"/>
              <a:ext cx="5498620" cy="453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Statistical Principles for Clinical Trials</a:t>
              </a:r>
              <a:endPara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Lucida Sans Unicod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0940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CD209-06FD-E79F-A006-D1EAAB12F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102" y="746933"/>
            <a:ext cx="6933716" cy="581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Guideline describes the approach used to develop the two other deliverables:</a:t>
            </a:r>
          </a:p>
          <a:p>
            <a:r>
              <a:rPr lang="en-US" sz="2800" b="0" dirty="0"/>
              <a:t>Background</a:t>
            </a:r>
          </a:p>
          <a:p>
            <a:r>
              <a:rPr lang="en-US" sz="2800" b="0" dirty="0"/>
              <a:t>Purpose</a:t>
            </a:r>
          </a:p>
          <a:p>
            <a:r>
              <a:rPr lang="en-US" sz="2800" dirty="0"/>
              <a:t>Scope</a:t>
            </a:r>
            <a:endParaRPr lang="en-US" sz="2800" b="0" dirty="0"/>
          </a:p>
          <a:p>
            <a:r>
              <a:rPr lang="en-US" sz="2800" b="0" dirty="0"/>
              <a:t>General design principles, e.g.,</a:t>
            </a:r>
          </a:p>
          <a:p>
            <a:pPr lvl="1"/>
            <a:r>
              <a:rPr lang="en-US" sz="2400" b="0" dirty="0"/>
              <a:t>Avoid unnecessary duplication of content</a:t>
            </a:r>
          </a:p>
          <a:p>
            <a:pPr lvl="1"/>
            <a:r>
              <a:rPr lang="en-US" sz="2400" b="0" dirty="0"/>
              <a:t>Use cross-referencing</a:t>
            </a:r>
          </a:p>
          <a:p>
            <a:pPr lvl="1"/>
            <a:r>
              <a:rPr lang="en-US" sz="2400" dirty="0"/>
              <a:t>Avoid multiple terms for the same thing</a:t>
            </a:r>
          </a:p>
          <a:p>
            <a:pPr lvl="1"/>
            <a:r>
              <a:rPr lang="en-US" sz="2400" b="0" dirty="0"/>
              <a:t>Introduce more structured content, where possible</a:t>
            </a:r>
          </a:p>
          <a:p>
            <a:pPr lvl="1"/>
            <a:r>
              <a:rPr lang="en-US" sz="2400" dirty="0"/>
              <a:t>Used established terms / definitions</a:t>
            </a:r>
            <a:endParaRPr lang="en-US" sz="2400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93B718-C400-CE4E-4DA6-6546B6B6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2" y="205653"/>
            <a:ext cx="10371826" cy="522191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0070C0"/>
                </a:solidFill>
              </a:rPr>
              <a:t>ICH M11 Guideline 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FA4A7F4-6091-F58F-595C-12C07FD4B4AE}"/>
              </a:ext>
            </a:extLst>
          </p:cNvPr>
          <p:cNvSpPr txBox="1">
            <a:spLocks/>
          </p:cNvSpPr>
          <p:nvPr/>
        </p:nvSpPr>
        <p:spPr>
          <a:xfrm>
            <a:off x="10699338" y="6382238"/>
            <a:ext cx="11867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Page </a:t>
            </a:r>
            <a:fld id="{127D9164-07AF-9947-BAED-B5CA6D2A48F4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17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648EC-7A7E-53CA-A866-72FFDA511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2" y="998483"/>
            <a:ext cx="2594675" cy="310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D327AA-A6FF-C5A8-0120-455B1F5D8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393" y="3161531"/>
            <a:ext cx="2762180" cy="310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47CF4-01A0-0089-CF12-EB70F7375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6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CA369D-1F65-9059-7DA9-B60FA9E24EEF}"/>
              </a:ext>
            </a:extLst>
          </p:cNvPr>
          <p:cNvSpPr txBox="1">
            <a:spLocks/>
          </p:cNvSpPr>
          <p:nvPr/>
        </p:nvSpPr>
        <p:spPr>
          <a:xfrm>
            <a:off x="465774" y="272007"/>
            <a:ext cx="10371826" cy="522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+mn-lt"/>
              </a:rPr>
              <a:t>ICH M11 Protocol Template</a:t>
            </a:r>
          </a:p>
        </p:txBody>
      </p:sp>
      <p:pic>
        <p:nvPicPr>
          <p:cNvPr id="7" name="Picture 2" descr="Timeline&#10;&#10;Description automatically generated">
            <a:extLst>
              <a:ext uri="{FF2B5EF4-FFF2-40B4-BE49-F238E27FC236}">
                <a16:creationId xmlns:a16="http://schemas.microsoft.com/office/drawing/2014/main" id="{6F18FD2B-1B4A-0582-13AA-8404C525D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4" y="2828743"/>
            <a:ext cx="4484598" cy="39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F230D4AD-621B-AAAF-CF50-5BC0B4869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32" y="2909103"/>
            <a:ext cx="5071288" cy="37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833246-4285-ECD3-0AED-97C7AC0681ED}"/>
              </a:ext>
            </a:extLst>
          </p:cNvPr>
          <p:cNvSpPr txBox="1">
            <a:spLocks/>
          </p:cNvSpPr>
          <p:nvPr/>
        </p:nvSpPr>
        <p:spPr>
          <a:xfrm>
            <a:off x="2643809" y="1062288"/>
            <a:ext cx="9740348" cy="2864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1469" indent="-321469"/>
            <a:r>
              <a:rPr lang="en-US" sz="3200" b="1" dirty="0"/>
              <a:t>Preamble to the </a:t>
            </a:r>
            <a:r>
              <a:rPr lang="en-US" sz="3200" b="1" dirty="0" err="1"/>
              <a:t>ToC</a:t>
            </a:r>
            <a:r>
              <a:rPr lang="en-US" sz="3200" b="1" dirty="0"/>
              <a:t>  </a:t>
            </a:r>
          </a:p>
          <a:p>
            <a:pPr marL="778669" lvl="1" indent="-321469"/>
            <a:r>
              <a:rPr lang="en-US" dirty="0"/>
              <a:t>Conventions </a:t>
            </a:r>
          </a:p>
          <a:p>
            <a:pPr marL="778669" lvl="1" indent="-321469"/>
            <a:r>
              <a:rPr lang="en-US" dirty="0"/>
              <a:t>General header &amp; structure guidance </a:t>
            </a:r>
          </a:p>
          <a:p>
            <a:pPr marL="778669" lvl="1" indent="-321469"/>
            <a:r>
              <a:rPr lang="en-US" dirty="0"/>
              <a:t>Explanation of terms </a:t>
            </a:r>
          </a:p>
        </p:txBody>
      </p:sp>
    </p:spTree>
    <p:extLst>
      <p:ext uri="{BB962C8B-B14F-4D97-AF65-F5344CB8AC3E}">
        <p14:creationId xmlns:p14="http://schemas.microsoft.com/office/powerpoint/2010/main" val="3097307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0610E1-FC97-FD3E-C14A-C7B5E6D64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83" y="254290"/>
            <a:ext cx="10371826" cy="63123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ICH M11 Template - Table of Contents 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A6DEA1-2FFA-1E6F-BC2F-31C60C11693D}"/>
              </a:ext>
            </a:extLst>
          </p:cNvPr>
          <p:cNvGrpSpPr/>
          <p:nvPr/>
        </p:nvGrpSpPr>
        <p:grpSpPr>
          <a:xfrm>
            <a:off x="791498" y="987370"/>
            <a:ext cx="4890998" cy="5616340"/>
            <a:chOff x="283849" y="1150296"/>
            <a:chExt cx="5311839" cy="62374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5468A71-C5F7-14ED-7686-E7CE62624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849" y="1150296"/>
              <a:ext cx="5311839" cy="3429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68A4879-8BBA-0B0E-7AB6-5EDC255334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849" y="4579307"/>
              <a:ext cx="5311839" cy="2808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E53C07F-7E91-7E2D-868B-CBB484AAF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227" y="984864"/>
            <a:ext cx="4424413" cy="5618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C3379-CDAE-ECD5-2DFD-840B418B4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900873-0792-4F9F-8B0A-CF69175C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8570"/>
            <a:ext cx="10972800" cy="3102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The views and opinions presented here represent those of the speaker and should not be considered to represent advice or guidance on behalf of the U.S. Food and Drug Administration.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03689"/>
            <a:ext cx="10371826" cy="905633"/>
          </a:xfrm>
        </p:spPr>
        <p:txBody>
          <a:bodyPr>
            <a:normAutofit/>
          </a:bodyPr>
          <a:lstStyle/>
          <a:p>
            <a:pPr algn="ctr" defTabSz="51435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FDA Disclaimer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2CAD5-7A0E-C4F7-CFE9-57674E5D2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9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F876C5CC-D707-FEBD-802F-2CB750A6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909"/>
            <a:ext cx="10993821" cy="905633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ICH M11 Template - Table of Contents 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DDA3FB-8C6D-8544-5EBD-1D8CE11216F6}"/>
              </a:ext>
            </a:extLst>
          </p:cNvPr>
          <p:cNvGrpSpPr/>
          <p:nvPr/>
        </p:nvGrpSpPr>
        <p:grpSpPr>
          <a:xfrm>
            <a:off x="5908172" y="902173"/>
            <a:ext cx="4656226" cy="5739982"/>
            <a:chOff x="436345" y="884954"/>
            <a:chExt cx="4211247" cy="62660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1C072F-DBF7-B833-3031-C8DE0043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345" y="884954"/>
              <a:ext cx="4211247" cy="5088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337FD33-F913-59B9-0528-D3A5B53EC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45" y="5973046"/>
              <a:ext cx="4211247" cy="1177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34771BA-B74C-30CF-AB7D-BCA9E2C50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5" y="902173"/>
            <a:ext cx="4656227" cy="573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7BF50-5A7B-0620-27E2-1E6BEB81F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624A0-9BC8-56F1-0E44-E6AF04A9E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2667"/>
            <a:ext cx="11181806" cy="522023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Technical Specification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Business requirements and common structured protocol content components – </a:t>
            </a:r>
            <a:r>
              <a:rPr lang="en-US" sz="2800" i="1" dirty="0"/>
              <a:t>the data and metadata.</a:t>
            </a:r>
          </a:p>
          <a:p>
            <a:pPr marL="0" indent="0">
              <a:buNone/>
            </a:pPr>
            <a:endParaRPr lang="en-US" sz="1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Conformance, cardinality, and other technical attributes that </a:t>
            </a:r>
            <a:r>
              <a:rPr lang="en-US" sz="2800" u="sng" dirty="0"/>
              <a:t>enable</a:t>
            </a:r>
            <a:r>
              <a:rPr lang="en-US" sz="2800" dirty="0"/>
              <a:t> the electronic exchange of protocol content</a:t>
            </a:r>
          </a:p>
          <a:p>
            <a:pPr marL="0" indent="0">
              <a:buNone/>
            </a:pPr>
            <a:endParaRPr lang="en-US" sz="1400" dirty="0"/>
          </a:p>
          <a:p>
            <a:pPr marL="453926" indent="-321469">
              <a:buFont typeface="Arial" panose="020B0604020202020204" pitchFamily="34" charset="0"/>
              <a:buChar char="•"/>
            </a:pPr>
            <a:r>
              <a:rPr lang="en-US" sz="2800" dirty="0"/>
              <a:t>An open, non-proprietary standard for electronic exchange enables development of interoperable electronic tools to facilitate exchange, review, and execution of protocols.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AC2AAC-AC69-C40A-3B79-52A2844C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663"/>
            <a:ext cx="10981426" cy="905633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ICH M11 Technical Specification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1D97C-E419-A7D8-5103-AC7A385E2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52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948518-3C13-6BBB-3722-167F2E4E7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7" y="1590785"/>
            <a:ext cx="5002245" cy="38186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The Technical Specification includes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detailed descriptions of the structured content components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specific data fields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blocks of text-based content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other defining attributes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business rules as established in the Template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2D767E-B2FC-06CA-D4B8-D7411984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663"/>
            <a:ext cx="10981426" cy="905633"/>
          </a:xfrm>
        </p:spPr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ICH M11 Technical Specification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944CD-95A1-8320-95E1-6A848BFEE9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3184" y="6430774"/>
            <a:ext cx="27432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2A557-8DFC-D570-CDE7-90EEC0C41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74" t="-2898" b="-651"/>
          <a:stretch/>
        </p:blipFill>
        <p:spPr>
          <a:xfrm>
            <a:off x="5466482" y="1489950"/>
            <a:ext cx="5376622" cy="3919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0539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B4AB1-029C-1462-1A95-FC232467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35" y="405882"/>
            <a:ext cx="10624457" cy="57072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Reading the Technical Specification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5CF0C-AA3F-A871-AD4F-D77E2132F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596CF-EEF9-081D-66C6-96E8988B3EAB}"/>
              </a:ext>
            </a:extLst>
          </p:cNvPr>
          <p:cNvSpPr txBox="1"/>
          <p:nvPr/>
        </p:nvSpPr>
        <p:spPr>
          <a:xfrm>
            <a:off x="296753" y="1443123"/>
            <a:ext cx="23747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M11 Technical Specification follows the Template outline</a:t>
            </a:r>
          </a:p>
          <a:p>
            <a:endParaRPr lang="en-US" sz="2400" b="1"/>
          </a:p>
          <a:p>
            <a:endParaRPr lang="en-US" sz="2400" b="1"/>
          </a:p>
          <a:p>
            <a:r>
              <a:rPr lang="en-US" sz="2400" b="1"/>
              <a:t>Best to have the template available when reading the Tech Spec.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AEA762-EF1B-0365-26F6-C2498B521229}"/>
              </a:ext>
            </a:extLst>
          </p:cNvPr>
          <p:cNvGrpSpPr/>
          <p:nvPr/>
        </p:nvGrpSpPr>
        <p:grpSpPr>
          <a:xfrm>
            <a:off x="2786857" y="1036713"/>
            <a:ext cx="8226135" cy="5419478"/>
            <a:chOff x="2534194" y="1132114"/>
            <a:chExt cx="8226135" cy="541947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CFA55A-CAAF-1E68-9AC3-2460DFE43E1F}"/>
                </a:ext>
              </a:extLst>
            </p:cNvPr>
            <p:cNvGrpSpPr/>
            <p:nvPr/>
          </p:nvGrpSpPr>
          <p:grpSpPr>
            <a:xfrm>
              <a:off x="2534194" y="1132114"/>
              <a:ext cx="8226135" cy="5419478"/>
              <a:chOff x="3434423" y="1329554"/>
              <a:chExt cx="8030746" cy="511874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AB929A9-0968-FB38-AF01-D99A66BD86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34423" y="1329554"/>
                <a:ext cx="8030746" cy="5118748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3657C0F-49F9-3BE4-AE2F-030E667E452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76186" y="2417239"/>
                <a:ext cx="2938569" cy="0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1DC087DA-C1B9-6D36-0506-80F3488E92E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678256" y="2954204"/>
                <a:ext cx="3344497" cy="2497574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29F821-9453-4486-CAB1-27B848C807CF}"/>
                </a:ext>
              </a:extLst>
            </p:cNvPr>
            <p:cNvSpPr/>
            <p:nvPr/>
          </p:nvSpPr>
          <p:spPr>
            <a:xfrm>
              <a:off x="5202642" y="1218993"/>
              <a:ext cx="543250" cy="11141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4C0D28-C18E-A867-41D8-189FE31A9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26856" y="1218993"/>
              <a:ext cx="548688" cy="111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48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FD0900-FC78-AFA9-3931-7AE28F4D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87634"/>
            <a:ext cx="11095095" cy="90563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M11-M2 Technical Development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E69857-4297-12A0-8230-D49F503D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81EC13-EE28-D317-6E73-40406287EC47}"/>
              </a:ext>
            </a:extLst>
          </p:cNvPr>
          <p:cNvSpPr txBox="1"/>
          <p:nvPr/>
        </p:nvSpPr>
        <p:spPr>
          <a:xfrm>
            <a:off x="9692655" y="6348535"/>
            <a:ext cx="2024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FF0000"/>
                </a:solidFill>
              </a:rPr>
              <a:t>*example HL7 Vulcan/</a:t>
            </a:r>
          </a:p>
          <a:p>
            <a:r>
              <a:rPr lang="en-US" sz="900">
                <a:solidFill>
                  <a:srgbClr val="FF0000"/>
                </a:solidFill>
              </a:rPr>
              <a:t>CDISC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F20732-D679-D5BB-A519-76F5AFE5FCC0}"/>
              </a:ext>
            </a:extLst>
          </p:cNvPr>
          <p:cNvGrpSpPr/>
          <p:nvPr/>
        </p:nvGrpSpPr>
        <p:grpSpPr>
          <a:xfrm>
            <a:off x="879103" y="1249574"/>
            <a:ext cx="10381932" cy="5033834"/>
            <a:chOff x="1494774" y="1322517"/>
            <a:chExt cx="8992425" cy="5033834"/>
          </a:xfrm>
        </p:grpSpPr>
        <p:sp>
          <p:nvSpPr>
            <p:cNvPr id="6" name="Google Shape;457;p71">
              <a:extLst>
                <a:ext uri="{FF2B5EF4-FFF2-40B4-BE49-F238E27FC236}">
                  <a16:creationId xmlns:a16="http://schemas.microsoft.com/office/drawing/2014/main" id="{DE5CCA55-B250-028F-6A27-B7AC44A97F7C}"/>
                </a:ext>
              </a:extLst>
            </p:cNvPr>
            <p:cNvSpPr txBox="1">
              <a:spLocks/>
            </p:cNvSpPr>
            <p:nvPr/>
          </p:nvSpPr>
          <p:spPr>
            <a:xfrm>
              <a:off x="6258222" y="1738307"/>
              <a:ext cx="3894269" cy="436781"/>
            </a:xfrm>
            <a:prstGeom prst="rect">
              <a:avLst/>
            </a:prstGeom>
          </p:spPr>
          <p:txBody>
            <a:bodyPr spcFirstLastPara="1" vert="horz" wrap="square" lIns="0" tIns="82183" rIns="82183" bIns="82183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900" kern="1200">
                  <a:solidFill>
                    <a:schemeClr val="tx1">
                      <a:tint val="75000"/>
                    </a:schemeClr>
                  </a:solidFill>
                  <a:latin typeface="Arial"/>
                  <a:ea typeface="+mn-ea"/>
                  <a:cs typeface="Arial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78"/>
                </a:spcAft>
              </a:pPr>
              <a:r>
                <a:rPr lang="en-US"/>
                <a:t>Models support exchange and storage of information (Data and Content)</a:t>
              </a:r>
            </a:p>
          </p:txBody>
        </p:sp>
        <p:sp>
          <p:nvSpPr>
            <p:cNvPr id="7" name="Google Shape;458;p71">
              <a:extLst>
                <a:ext uri="{FF2B5EF4-FFF2-40B4-BE49-F238E27FC236}">
                  <a16:creationId xmlns:a16="http://schemas.microsoft.com/office/drawing/2014/main" id="{D92C50A7-525F-CF4B-1E21-4DC84CFCD869}"/>
                </a:ext>
              </a:extLst>
            </p:cNvPr>
            <p:cNvSpPr/>
            <p:nvPr/>
          </p:nvSpPr>
          <p:spPr>
            <a:xfrm>
              <a:off x="5942923" y="1996015"/>
              <a:ext cx="1187262" cy="82828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defTabSz="428625"/>
              <a:r>
                <a:rPr lang="en" sz="1078" kern="0">
                  <a:solidFill>
                    <a:srgbClr val="7030A0"/>
                  </a:solidFill>
                  <a:latin typeface="Arial"/>
                  <a:cs typeface="Arial"/>
                  <a:sym typeface="Arial"/>
                </a:rPr>
                <a:t>Content Model</a:t>
              </a:r>
              <a:endParaRPr sz="1078" kern="0">
                <a:solidFill>
                  <a:srgbClr val="7030A0"/>
                </a:solidFill>
                <a:latin typeface="Arial"/>
                <a:cs typeface="Arial"/>
                <a:sym typeface="Arial"/>
              </a:endParaRPr>
            </a:p>
            <a:p>
              <a:pPr defTabSz="428625"/>
              <a:r>
                <a:rPr lang="en" sz="1078" kern="0">
                  <a:solidFill>
                    <a:srgbClr val="7030A0"/>
                  </a:solidFill>
                  <a:latin typeface="Arial"/>
                  <a:cs typeface="Arial"/>
                  <a:sym typeface="Arial"/>
                </a:rPr>
                <a:t>“Basis of Requirements Sheet”</a:t>
              </a:r>
              <a:endParaRPr sz="1078" kern="0">
                <a:solidFill>
                  <a:srgbClr val="7030A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459;p71">
              <a:extLst>
                <a:ext uri="{FF2B5EF4-FFF2-40B4-BE49-F238E27FC236}">
                  <a16:creationId xmlns:a16="http://schemas.microsoft.com/office/drawing/2014/main" id="{D1A27A77-7263-B119-D205-50F4D4E96B0E}"/>
                </a:ext>
              </a:extLst>
            </p:cNvPr>
            <p:cNvSpPr/>
            <p:nvPr/>
          </p:nvSpPr>
          <p:spPr>
            <a:xfrm>
              <a:off x="4161679" y="3370267"/>
              <a:ext cx="1172813" cy="82828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Conceptual Model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60;p71">
              <a:extLst>
                <a:ext uri="{FF2B5EF4-FFF2-40B4-BE49-F238E27FC236}">
                  <a16:creationId xmlns:a16="http://schemas.microsoft.com/office/drawing/2014/main" id="{B6CAB3C8-9778-F3B1-1D14-32448B0757A8}"/>
                </a:ext>
              </a:extLst>
            </p:cNvPr>
            <p:cNvSpPr/>
            <p:nvPr/>
          </p:nvSpPr>
          <p:spPr>
            <a:xfrm>
              <a:off x="4131726" y="4223509"/>
              <a:ext cx="1232719" cy="1525281"/>
            </a:xfrm>
            <a:prstGeom prst="rect">
              <a:avLst/>
            </a:prstGeom>
            <a:solidFill>
              <a:srgbClr val="A4C2F4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defTabSz="428625"/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Describes how  business concepts are related to entities conceptually at the highest level</a:t>
              </a:r>
              <a:endParaRPr sz="1125" kern="0">
                <a:solidFill>
                  <a:srgbClr val="000000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endParaRPr>
            </a:p>
          </p:txBody>
        </p:sp>
        <p:sp>
          <p:nvSpPr>
            <p:cNvPr id="10" name="Google Shape;461;p71">
              <a:extLst>
                <a:ext uri="{FF2B5EF4-FFF2-40B4-BE49-F238E27FC236}">
                  <a16:creationId xmlns:a16="http://schemas.microsoft.com/office/drawing/2014/main" id="{9D86922A-30B7-C17E-A120-8E0FE521C7CB}"/>
                </a:ext>
              </a:extLst>
            </p:cNvPr>
            <p:cNvSpPr/>
            <p:nvPr/>
          </p:nvSpPr>
          <p:spPr>
            <a:xfrm>
              <a:off x="7145961" y="1983783"/>
              <a:ext cx="3062552" cy="828281"/>
            </a:xfrm>
            <a:prstGeom prst="rect">
              <a:avLst/>
            </a:prstGeom>
            <a:solidFill>
              <a:srgbClr val="9FC5E8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defTabSz="428625"/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Describes how content is structured, sequenced and related.</a:t>
              </a:r>
              <a:endParaRPr sz="1125" kern="0">
                <a:solidFill>
                  <a:srgbClr val="000000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endParaRPr>
            </a:p>
            <a:p>
              <a:pPr defTabSz="428625">
                <a:buSzPts val="1100"/>
              </a:pPr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Usage: Machine-friendly specification for content</a:t>
              </a:r>
              <a:endParaRPr sz="938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62;p71">
              <a:extLst>
                <a:ext uri="{FF2B5EF4-FFF2-40B4-BE49-F238E27FC236}">
                  <a16:creationId xmlns:a16="http://schemas.microsoft.com/office/drawing/2014/main" id="{16702975-009E-3342-38F0-57A90942293A}"/>
                </a:ext>
              </a:extLst>
            </p:cNvPr>
            <p:cNvSpPr/>
            <p:nvPr/>
          </p:nvSpPr>
          <p:spPr>
            <a:xfrm>
              <a:off x="6739545" y="3351722"/>
              <a:ext cx="1281234" cy="82828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Logical Model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3;p71">
              <a:extLst>
                <a:ext uri="{FF2B5EF4-FFF2-40B4-BE49-F238E27FC236}">
                  <a16:creationId xmlns:a16="http://schemas.microsoft.com/office/drawing/2014/main" id="{2AC4D59B-CFF9-9308-6304-3BB42E2AB1F5}"/>
                </a:ext>
              </a:extLst>
            </p:cNvPr>
            <p:cNvSpPr/>
            <p:nvPr/>
          </p:nvSpPr>
          <p:spPr>
            <a:xfrm>
              <a:off x="6738143" y="4180003"/>
              <a:ext cx="1281234" cy="1568787"/>
            </a:xfrm>
            <a:prstGeom prst="rect">
              <a:avLst/>
            </a:prstGeom>
            <a:solidFill>
              <a:srgbClr val="A4C2F4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defTabSz="428625"/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Describes how Entities are related, includes details like how entities are connected, which unique ID connects it etc.</a:t>
              </a:r>
              <a:endParaRPr sz="1125" kern="0">
                <a:solidFill>
                  <a:srgbClr val="000000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endParaRPr>
            </a:p>
          </p:txBody>
        </p:sp>
        <p:sp>
          <p:nvSpPr>
            <p:cNvPr id="13" name="Google Shape;464;p71">
              <a:extLst>
                <a:ext uri="{FF2B5EF4-FFF2-40B4-BE49-F238E27FC236}">
                  <a16:creationId xmlns:a16="http://schemas.microsoft.com/office/drawing/2014/main" id="{BE805F79-200F-CDFC-6B7D-74B3008DB69F}"/>
                </a:ext>
              </a:extLst>
            </p:cNvPr>
            <p:cNvSpPr/>
            <p:nvPr/>
          </p:nvSpPr>
          <p:spPr>
            <a:xfrm>
              <a:off x="9258302" y="3318412"/>
              <a:ext cx="1226453" cy="828281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125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XML Schema/</a:t>
              </a:r>
              <a:r>
                <a:rPr lang="en" sz="1125" kern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SDO </a:t>
              </a:r>
              <a:r>
                <a:rPr lang="en" sz="1031" kern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Development</a:t>
              </a:r>
              <a:r>
                <a:rPr lang="en" sz="1125" kern="0">
                  <a:solidFill>
                    <a:srgbClr val="FF0000"/>
                  </a:solidFill>
                  <a:latin typeface="Arial"/>
                  <a:cs typeface="Arial"/>
                  <a:sym typeface="Arial"/>
                </a:rPr>
                <a:t>*</a:t>
              </a:r>
              <a:endParaRPr sz="1125" kern="0">
                <a:solidFill>
                  <a:srgbClr val="FF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5;p71">
              <a:extLst>
                <a:ext uri="{FF2B5EF4-FFF2-40B4-BE49-F238E27FC236}">
                  <a16:creationId xmlns:a16="http://schemas.microsoft.com/office/drawing/2014/main" id="{1165AE91-BFA3-367F-7B15-2F09716DB788}"/>
                </a:ext>
              </a:extLst>
            </p:cNvPr>
            <p:cNvSpPr/>
            <p:nvPr/>
          </p:nvSpPr>
          <p:spPr>
            <a:xfrm>
              <a:off x="9314386" y="4180003"/>
              <a:ext cx="1172813" cy="1571833"/>
            </a:xfrm>
            <a:prstGeom prst="rect">
              <a:avLst/>
            </a:prstGeom>
            <a:solidFill>
              <a:srgbClr val="A4C2F4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defTabSz="428625"/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Describes how information can be read</a:t>
              </a:r>
              <a:endParaRPr sz="1125" kern="0">
                <a:solidFill>
                  <a:srgbClr val="000000"/>
                </a:solidFill>
                <a:latin typeface="Roche Sans Condensed Light"/>
                <a:ea typeface="Roche Sans Condensed Light"/>
                <a:cs typeface="Roche Sans Condensed Light"/>
                <a:sym typeface="Roche Sans Condensed Light"/>
              </a:endParaRPr>
            </a:p>
            <a:p>
              <a:pPr defTabSz="428625"/>
              <a:r>
                <a:rPr lang="en" sz="1125" kern="0">
                  <a:solidFill>
                    <a:srgbClr val="000000"/>
                  </a:solidFill>
                  <a:latin typeface="Roche Sans Condensed Light"/>
                  <a:ea typeface="Roche Sans Condensed Light"/>
                  <a:cs typeface="Roche Sans Condensed Light"/>
                  <a:sym typeface="Roche Sans Condensed Light"/>
                </a:rPr>
                <a:t>Usage: Information Exchange and APIs</a:t>
              </a:r>
              <a:endParaRPr sz="46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15" name="Google Shape;466;p71">
              <a:extLst>
                <a:ext uri="{FF2B5EF4-FFF2-40B4-BE49-F238E27FC236}">
                  <a16:creationId xmlns:a16="http://schemas.microsoft.com/office/drawing/2014/main" id="{18E17E4B-C095-27DD-1B1B-6AA211C2A32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748084" y="3153620"/>
              <a:ext cx="1995818" cy="2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467;p71">
              <a:extLst>
                <a:ext uri="{FF2B5EF4-FFF2-40B4-BE49-F238E27FC236}">
                  <a16:creationId xmlns:a16="http://schemas.microsoft.com/office/drawing/2014/main" id="{049B54E9-1589-F2F7-003B-1B258DAD54AD}"/>
                </a:ext>
              </a:extLst>
            </p:cNvPr>
            <p:cNvCxnSpPr>
              <a:cxnSpLocks/>
              <a:endCxn id="13" idx="3"/>
            </p:cNvCxnSpPr>
            <p:nvPr/>
          </p:nvCxnSpPr>
          <p:spPr>
            <a:xfrm>
              <a:off x="6743900" y="3155989"/>
              <a:ext cx="3127628" cy="162422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468;p71">
              <a:extLst>
                <a:ext uri="{FF2B5EF4-FFF2-40B4-BE49-F238E27FC236}">
                  <a16:creationId xmlns:a16="http://schemas.microsoft.com/office/drawing/2014/main" id="{EBE00F80-A07F-BF38-4D8C-F7E75F3B7748}"/>
                </a:ext>
              </a:extLst>
            </p:cNvPr>
            <p:cNvCxnSpPr>
              <a:cxnSpLocks/>
            </p:cNvCxnSpPr>
            <p:nvPr/>
          </p:nvCxnSpPr>
          <p:spPr>
            <a:xfrm>
              <a:off x="7369359" y="3153621"/>
              <a:ext cx="0" cy="16478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" name="Google Shape;459;p71">
              <a:extLst>
                <a:ext uri="{FF2B5EF4-FFF2-40B4-BE49-F238E27FC236}">
                  <a16:creationId xmlns:a16="http://schemas.microsoft.com/office/drawing/2014/main" id="{29FF9A3B-46DA-A529-11B6-156E69F69BD3}"/>
                </a:ext>
              </a:extLst>
            </p:cNvPr>
            <p:cNvSpPr/>
            <p:nvPr/>
          </p:nvSpPr>
          <p:spPr>
            <a:xfrm>
              <a:off x="1494774" y="1322517"/>
              <a:ext cx="1025163" cy="152470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Guideline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459;p71">
              <a:extLst>
                <a:ext uri="{FF2B5EF4-FFF2-40B4-BE49-F238E27FC236}">
                  <a16:creationId xmlns:a16="http://schemas.microsoft.com/office/drawing/2014/main" id="{4B224A0C-0292-709B-9BCD-699B2BF3EA2F}"/>
                </a:ext>
              </a:extLst>
            </p:cNvPr>
            <p:cNvSpPr/>
            <p:nvPr/>
          </p:nvSpPr>
          <p:spPr>
            <a:xfrm>
              <a:off x="1494774" y="1759292"/>
              <a:ext cx="940483" cy="572767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Protocol Template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59;p71">
              <a:extLst>
                <a:ext uri="{FF2B5EF4-FFF2-40B4-BE49-F238E27FC236}">
                  <a16:creationId xmlns:a16="http://schemas.microsoft.com/office/drawing/2014/main" id="{1B8ADA00-972A-2971-5447-F39647181ED1}"/>
                </a:ext>
              </a:extLst>
            </p:cNvPr>
            <p:cNvSpPr/>
            <p:nvPr/>
          </p:nvSpPr>
          <p:spPr>
            <a:xfrm>
              <a:off x="2269859" y="2812064"/>
              <a:ext cx="1437613" cy="58012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Basis of Requirements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59;p71">
              <a:extLst>
                <a:ext uri="{FF2B5EF4-FFF2-40B4-BE49-F238E27FC236}">
                  <a16:creationId xmlns:a16="http://schemas.microsoft.com/office/drawing/2014/main" id="{BFC8753F-CC96-BC87-55D3-386FC24E668E}"/>
                </a:ext>
              </a:extLst>
            </p:cNvPr>
            <p:cNvSpPr/>
            <p:nvPr/>
          </p:nvSpPr>
          <p:spPr>
            <a:xfrm>
              <a:off x="2481589" y="4320137"/>
              <a:ext cx="1220579" cy="701899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219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Technical Specification</a:t>
              </a:r>
              <a:endParaRPr sz="121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8D0508-54D1-B7F8-8AE0-669D7BC5F1CE}"/>
                </a:ext>
              </a:extLst>
            </p:cNvPr>
            <p:cNvCxnSpPr>
              <a:cxnSpLocks/>
              <a:endCxn id="21" idx="3"/>
            </p:cNvCxnSpPr>
            <p:nvPr/>
          </p:nvCxnSpPr>
          <p:spPr>
            <a:xfrm>
              <a:off x="3091878" y="3481227"/>
              <a:ext cx="1" cy="83891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ight Brace 22">
              <a:extLst>
                <a:ext uri="{FF2B5EF4-FFF2-40B4-BE49-F238E27FC236}">
                  <a16:creationId xmlns:a16="http://schemas.microsoft.com/office/drawing/2014/main" id="{443F9D1F-1D7E-6CCE-D87F-A168161C857C}"/>
                </a:ext>
              </a:extLst>
            </p:cNvPr>
            <p:cNvSpPr/>
            <p:nvPr/>
          </p:nvSpPr>
          <p:spPr>
            <a:xfrm>
              <a:off x="2575547" y="1433920"/>
              <a:ext cx="363405" cy="765997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3C143BB-8D9B-E723-2723-689D46861538}"/>
                </a:ext>
              </a:extLst>
            </p:cNvPr>
            <p:cNvCxnSpPr>
              <a:cxnSpLocks/>
            </p:cNvCxnSpPr>
            <p:nvPr/>
          </p:nvCxnSpPr>
          <p:spPr>
            <a:xfrm>
              <a:off x="3048737" y="1884676"/>
              <a:ext cx="9676" cy="93962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D7CAB79F-0958-8E3D-0504-18CF3979B426}"/>
                </a:ext>
              </a:extLst>
            </p:cNvPr>
            <p:cNvSpPr/>
            <p:nvPr/>
          </p:nvSpPr>
          <p:spPr>
            <a:xfrm>
              <a:off x="3496821" y="2564384"/>
              <a:ext cx="542661" cy="2537889"/>
            </a:xfrm>
            <a:prstGeom prst="rightBrace">
              <a:avLst>
                <a:gd name="adj1" fmla="val 8333"/>
                <a:gd name="adj2" fmla="val 4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cxnSp>
          <p:nvCxnSpPr>
            <p:cNvPr id="26" name="Google Shape;468;p71">
              <a:extLst>
                <a:ext uri="{FF2B5EF4-FFF2-40B4-BE49-F238E27FC236}">
                  <a16:creationId xmlns:a16="http://schemas.microsoft.com/office/drawing/2014/main" id="{2612D4E3-561C-98AB-4DCD-8BA6EB1148C8}"/>
                </a:ext>
              </a:extLst>
            </p:cNvPr>
            <p:cNvCxnSpPr>
              <a:cxnSpLocks/>
            </p:cNvCxnSpPr>
            <p:nvPr/>
          </p:nvCxnSpPr>
          <p:spPr>
            <a:xfrm>
              <a:off x="4748084" y="3166101"/>
              <a:ext cx="0" cy="152308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468;p71">
              <a:extLst>
                <a:ext uri="{FF2B5EF4-FFF2-40B4-BE49-F238E27FC236}">
                  <a16:creationId xmlns:a16="http://schemas.microsoft.com/office/drawing/2014/main" id="{F6A410F9-D74D-C307-A66B-36766AFEFD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4245" y="2838533"/>
              <a:ext cx="4514" cy="26359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" name="Google Shape;459;p71">
              <a:extLst>
                <a:ext uri="{FF2B5EF4-FFF2-40B4-BE49-F238E27FC236}">
                  <a16:creationId xmlns:a16="http://schemas.microsoft.com/office/drawing/2014/main" id="{56152449-0487-E946-845A-0BE769A96616}"/>
                </a:ext>
              </a:extLst>
            </p:cNvPr>
            <p:cNvSpPr/>
            <p:nvPr/>
          </p:nvSpPr>
          <p:spPr>
            <a:xfrm>
              <a:off x="1635064" y="5634183"/>
              <a:ext cx="1303887" cy="72216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lt2"/>
            </a:solidFill>
            <a:ln w="57150" cap="flat" cmpd="sng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2183" tIns="82183" rIns="82183" bIns="82183" anchor="ctr" anchorCtr="0">
              <a:noAutofit/>
            </a:bodyPr>
            <a:lstStyle/>
            <a:p>
              <a:pPr algn="ctr" defTabSz="428625"/>
              <a:r>
                <a:rPr lang="en" sz="1100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DRAFT</a:t>
              </a:r>
              <a:r>
                <a:rPr lang="en" sz="1125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ICH Technical Implementation Guide</a:t>
              </a:r>
              <a:endParaRPr sz="1125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88A4ADE4-60A4-3719-6A22-B401631A7BE9}"/>
                </a:ext>
              </a:extLst>
            </p:cNvPr>
            <p:cNvSpPr/>
            <p:nvPr/>
          </p:nvSpPr>
          <p:spPr>
            <a:xfrm rot="5400000">
              <a:off x="7130512" y="2747562"/>
              <a:ext cx="353015" cy="6355472"/>
            </a:xfrm>
            <a:prstGeom prst="rightBrace">
              <a:avLst>
                <a:gd name="adj1" fmla="val 8333"/>
                <a:gd name="adj2" fmla="val 46207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FEFFBB2-DF95-0BB1-1B68-30B7C4165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2749" y="6199088"/>
              <a:ext cx="7502006" cy="0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87F6CA4-5034-482B-10AB-AD9195BBEE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9937" y="5052750"/>
              <a:ext cx="363404" cy="531909"/>
            </a:xfrm>
            <a:prstGeom prst="straightConnector1">
              <a:avLst/>
            </a:prstGeom>
            <a:ln w="762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8218B0B-FF1F-210C-CBCF-111DE94A8B7C}"/>
                </a:ext>
              </a:extLst>
            </p:cNvPr>
            <p:cNvSpPr txBox="1"/>
            <p:nvPr/>
          </p:nvSpPr>
          <p:spPr>
            <a:xfrm>
              <a:off x="1610430" y="5102273"/>
              <a:ext cx="965117" cy="392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>
                  <a:solidFill>
                    <a:srgbClr val="0070C0"/>
                  </a:solidFill>
                </a:rPr>
                <a:t>(Future State)</a:t>
              </a:r>
            </a:p>
          </p:txBody>
        </p:sp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545A1C82-268E-11F3-3167-0E8F165FCE89}"/>
                </a:ext>
              </a:extLst>
            </p:cNvPr>
            <p:cNvSpPr/>
            <p:nvPr/>
          </p:nvSpPr>
          <p:spPr>
            <a:xfrm rot="5400000">
              <a:off x="5764986" y="3225393"/>
              <a:ext cx="542661" cy="1403651"/>
            </a:xfrm>
            <a:prstGeom prst="rightBrace">
              <a:avLst>
                <a:gd name="adj1" fmla="val 8333"/>
                <a:gd name="adj2" fmla="val 4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37D2D0BC-9320-9C57-B656-B20BB83C9D2A}"/>
                </a:ext>
              </a:extLst>
            </p:cNvPr>
            <p:cNvSpPr/>
            <p:nvPr/>
          </p:nvSpPr>
          <p:spPr>
            <a:xfrm rot="5400000">
              <a:off x="8361273" y="3338953"/>
              <a:ext cx="542661" cy="1226453"/>
            </a:xfrm>
            <a:prstGeom prst="rightBrace">
              <a:avLst>
                <a:gd name="adj1" fmla="val 8333"/>
                <a:gd name="adj2" fmla="val 46061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9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8CBA4A-8923-D335-779F-ED5BBC4C5F97}"/>
                </a:ext>
              </a:extLst>
            </p:cNvPr>
            <p:cNvSpPr txBox="1"/>
            <p:nvPr/>
          </p:nvSpPr>
          <p:spPr>
            <a:xfrm>
              <a:off x="8133657" y="4462054"/>
              <a:ext cx="1123043" cy="446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25">
                  <a:solidFill>
                    <a:srgbClr val="FF0000"/>
                  </a:solidFill>
                </a:rPr>
                <a:t>Example</a:t>
              </a:r>
              <a:br>
                <a:rPr lang="en-US" sz="825">
                  <a:solidFill>
                    <a:srgbClr val="FF0000"/>
                  </a:solidFill>
                </a:rPr>
              </a:br>
              <a:r>
                <a:rPr lang="en-US" sz="825">
                  <a:solidFill>
                    <a:srgbClr val="FF0000"/>
                  </a:solidFill>
                </a:rPr>
                <a:t>(Message Exchange)</a:t>
              </a:r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8884B1D4-AE12-2A4C-5253-39F2ED3BAB98}"/>
                </a:ext>
              </a:extLst>
            </p:cNvPr>
            <p:cNvSpPr/>
            <p:nvPr/>
          </p:nvSpPr>
          <p:spPr>
            <a:xfrm>
              <a:off x="3798434" y="3320990"/>
              <a:ext cx="423164" cy="36512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FEFE9AC-6876-35BD-729E-89206CDE9B16}"/>
                </a:ext>
              </a:extLst>
            </p:cNvPr>
            <p:cNvSpPr txBox="1"/>
            <p:nvPr/>
          </p:nvSpPr>
          <p:spPr>
            <a:xfrm>
              <a:off x="3961070" y="2352837"/>
              <a:ext cx="15379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</a:rPr>
                <a:t>We are here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58B5564-4A01-AB9A-13AD-76B502B28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34751" y="2560017"/>
              <a:ext cx="208062" cy="86306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8950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FB87CD5-833C-4501-AFF3-9F8E3AACD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42" y="1217848"/>
            <a:ext cx="2082864" cy="226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6" name="Picture 12" descr="Paper icon PNG and SVG Vector Free Download">
            <a:extLst>
              <a:ext uri="{FF2B5EF4-FFF2-40B4-BE49-F238E27FC236}">
                <a16:creationId xmlns:a16="http://schemas.microsoft.com/office/drawing/2014/main" id="{7DCCEFB4-0DA9-4F93-8CCB-9127C2F5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228" y="1594990"/>
            <a:ext cx="1633711" cy="17318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F Reader App : Read All PDF - Apps on Google Play">
            <a:extLst>
              <a:ext uri="{FF2B5EF4-FFF2-40B4-BE49-F238E27FC236}">
                <a16:creationId xmlns:a16="http://schemas.microsoft.com/office/drawing/2014/main" id="{0CD17EE2-D9AE-442F-A815-0DA06EE3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" y="4030472"/>
            <a:ext cx="1695645" cy="16984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cx Reader - Word, Document, - Apps on Google Play">
            <a:extLst>
              <a:ext uri="{FF2B5EF4-FFF2-40B4-BE49-F238E27FC236}">
                <a16:creationId xmlns:a16="http://schemas.microsoft.com/office/drawing/2014/main" id="{C766112C-8BF7-4CB6-ADBF-60A37B8A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393" y="4047456"/>
            <a:ext cx="1720471" cy="17204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ml file document icon Royalty Free Vector Image">
            <a:extLst>
              <a:ext uri="{FF2B5EF4-FFF2-40B4-BE49-F238E27FC236}">
                <a16:creationId xmlns:a16="http://schemas.microsoft.com/office/drawing/2014/main" id="{BCA3C195-CD6D-4DEA-B03E-71C810739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03" y="4095541"/>
            <a:ext cx="1553021" cy="1680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gital Square on FHIR® — Digital Square">
            <a:extLst>
              <a:ext uri="{FF2B5EF4-FFF2-40B4-BE49-F238E27FC236}">
                <a16:creationId xmlns:a16="http://schemas.microsoft.com/office/drawing/2014/main" id="{7CC5E056-3A41-4A1B-85DB-D1B5702F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80" y="4723197"/>
            <a:ext cx="523687" cy="523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19C51D1E-315A-42B8-93E1-EA0A545931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71" y="319727"/>
            <a:ext cx="1103828" cy="116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2C4A8B-D766-4B68-AC3D-5E18706EBA17}"/>
              </a:ext>
            </a:extLst>
          </p:cNvPr>
          <p:cNvSpPr txBox="1"/>
          <p:nvPr/>
        </p:nvSpPr>
        <p:spPr>
          <a:xfrm>
            <a:off x="1632575" y="3641624"/>
            <a:ext cx="490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 dirty="0">
                <a:latin typeface="Calibri" panose="020F0502020204030204"/>
              </a:rPr>
              <a:t>Standard Message Exchange Formats*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A9A300-1181-4654-A298-4098C05B9E9F}"/>
              </a:ext>
            </a:extLst>
          </p:cNvPr>
          <p:cNvSpPr txBox="1"/>
          <p:nvPr/>
        </p:nvSpPr>
        <p:spPr>
          <a:xfrm>
            <a:off x="4832382" y="791593"/>
            <a:ext cx="273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Tech Spec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A0BA0B4-B98B-4781-8E1C-411805455D7D}"/>
              </a:ext>
            </a:extLst>
          </p:cNvPr>
          <p:cNvSpPr/>
          <p:nvPr/>
        </p:nvSpPr>
        <p:spPr>
          <a:xfrm>
            <a:off x="6868011" y="2229489"/>
            <a:ext cx="1907018" cy="369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06F8C8-9E65-4449-A076-1C7B6FB05984}"/>
              </a:ext>
            </a:extLst>
          </p:cNvPr>
          <p:cNvSpPr txBox="1"/>
          <p:nvPr/>
        </p:nvSpPr>
        <p:spPr>
          <a:xfrm>
            <a:off x="6831020" y="2621800"/>
            <a:ext cx="20294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>
                <a:solidFill>
                  <a:srgbClr val="002060"/>
                </a:solidFill>
                <a:latin typeface="Calibri" panose="020F0502020204030204"/>
              </a:rPr>
              <a:t>Electronic Document</a:t>
            </a:r>
          </a:p>
          <a:p>
            <a:pPr defTabSz="914377">
              <a:defRPr/>
            </a:pPr>
            <a:r>
              <a:rPr lang="en-US" sz="1600" b="1">
                <a:solidFill>
                  <a:srgbClr val="FF0000"/>
                </a:solidFill>
                <a:latin typeface="Calibri" panose="020F0502020204030204"/>
              </a:rPr>
              <a:t>Human Readable Form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E473E7-8578-49C6-BB30-5C7F7F9ED2E3}"/>
              </a:ext>
            </a:extLst>
          </p:cNvPr>
          <p:cNvSpPr txBox="1"/>
          <p:nvPr/>
        </p:nvSpPr>
        <p:spPr>
          <a:xfrm>
            <a:off x="9262634" y="4410166"/>
            <a:ext cx="113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Machine- Readable Form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D8EF4D-A4FA-40D7-94FC-1A183A0082EC}"/>
              </a:ext>
            </a:extLst>
          </p:cNvPr>
          <p:cNvSpPr txBox="1"/>
          <p:nvPr/>
        </p:nvSpPr>
        <p:spPr>
          <a:xfrm>
            <a:off x="417410" y="783349"/>
            <a:ext cx="3786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Guideline            &amp;          Template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B1A8CE3-A3B9-4F6B-A2DC-7968670AFF74}"/>
              </a:ext>
            </a:extLst>
          </p:cNvPr>
          <p:cNvSpPr/>
          <p:nvPr/>
        </p:nvSpPr>
        <p:spPr>
          <a:xfrm>
            <a:off x="4099954" y="824241"/>
            <a:ext cx="585173" cy="32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1482A9-4D0B-4305-86D6-C6E07254BA79}"/>
              </a:ext>
            </a:extLst>
          </p:cNvPr>
          <p:cNvSpPr txBox="1"/>
          <p:nvPr/>
        </p:nvSpPr>
        <p:spPr>
          <a:xfrm>
            <a:off x="10294444" y="5493483"/>
            <a:ext cx="1705583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 defTabSz="914377">
              <a:defRPr/>
            </a:pPr>
            <a:r>
              <a:rPr lang="en-US" b="1" dirty="0">
                <a:solidFill>
                  <a:srgbClr val="002060"/>
                </a:solidFill>
                <a:latin typeface="Calibri" panose="020F0502020204030204"/>
              </a:rPr>
              <a:t>Per ICH Regional Requirements</a:t>
            </a:r>
            <a:endParaRPr lang="en-US" b="1" dirty="0">
              <a:solidFill>
                <a:srgbClr val="00206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96BF3B-EEBE-4C05-83FA-338820C9707B}"/>
              </a:ext>
            </a:extLst>
          </p:cNvPr>
          <p:cNvSpPr txBox="1"/>
          <p:nvPr/>
        </p:nvSpPr>
        <p:spPr>
          <a:xfrm>
            <a:off x="9690729" y="770391"/>
            <a:ext cx="1111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FHIR</a:t>
            </a:r>
          </a:p>
          <a:p>
            <a:pPr defTabSz="914377">
              <a:defRPr/>
            </a:pP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Profiles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5FBA4-E713-2734-614E-7EC37AE5EA16}"/>
              </a:ext>
            </a:extLst>
          </p:cNvPr>
          <p:cNvSpPr txBox="1"/>
          <p:nvPr/>
        </p:nvSpPr>
        <p:spPr>
          <a:xfrm>
            <a:off x="163032" y="6564627"/>
            <a:ext cx="6278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1200" b="1" dirty="0">
                <a:latin typeface="Calibri" panose="020F0502020204030204"/>
              </a:rPr>
              <a:t>* Technical Implementation Guides may be needed for various use cases </a:t>
            </a:r>
            <a:endParaRPr lang="en-US" sz="1200" dirty="0"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0BB5E-51AD-413C-E189-26013715FA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908" y="1125417"/>
            <a:ext cx="2192611" cy="25562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C508E-9E35-2B97-E34F-80D69C4AF5D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382900" y="6289296"/>
            <a:ext cx="660895" cy="342938"/>
          </a:xfrm>
        </p:spPr>
        <p:txBody>
          <a:bodyPr>
            <a:normAutofit fontScale="25000" lnSpcReduction="20000"/>
          </a:bodyPr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05AE25-EB19-F8D1-1A23-F0B49882F0FF}"/>
              </a:ext>
            </a:extLst>
          </p:cNvPr>
          <p:cNvSpPr txBox="1"/>
          <p:nvPr/>
        </p:nvSpPr>
        <p:spPr>
          <a:xfrm>
            <a:off x="9134208" y="2327908"/>
            <a:ext cx="139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Stylesheet</a:t>
            </a:r>
          </a:p>
        </p:txBody>
      </p:sp>
      <p:sp>
        <p:nvSpPr>
          <p:cNvPr id="7" name="Arrow: Bent 6">
            <a:extLst>
              <a:ext uri="{FF2B5EF4-FFF2-40B4-BE49-F238E27FC236}">
                <a16:creationId xmlns:a16="http://schemas.microsoft.com/office/drawing/2014/main" id="{C3B88841-DB7C-C680-82BD-707FD6923837}"/>
              </a:ext>
            </a:extLst>
          </p:cNvPr>
          <p:cNvSpPr/>
          <p:nvPr/>
        </p:nvSpPr>
        <p:spPr>
          <a:xfrm rot="10800000">
            <a:off x="8498163" y="3326849"/>
            <a:ext cx="789659" cy="1873359"/>
          </a:xfrm>
          <a:prstGeom prst="bentArrow">
            <a:avLst>
              <a:gd name="adj1" fmla="val 25000"/>
              <a:gd name="adj2" fmla="val 24348"/>
              <a:gd name="adj3" fmla="val 25000"/>
              <a:gd name="adj4" fmla="val 35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25C4DC-7881-A91F-CB8A-E46DB4954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3260" y="3273845"/>
            <a:ext cx="853279" cy="709887"/>
          </a:xfrm>
          <a:prstGeom prst="rect">
            <a:avLst/>
          </a:prstGeom>
        </p:spPr>
      </p:pic>
      <p:pic>
        <p:nvPicPr>
          <p:cNvPr id="12" name="Picture 6" descr="Xml file document icon Royalty Free Vector Image">
            <a:extLst>
              <a:ext uri="{FF2B5EF4-FFF2-40B4-BE49-F238E27FC236}">
                <a16:creationId xmlns:a16="http://schemas.microsoft.com/office/drawing/2014/main" id="{B1D6403A-9578-6F7C-E6DC-41B9EC907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77" y="4121513"/>
            <a:ext cx="1553021" cy="16801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B701D-DD53-B0B1-703C-B7A61CB162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7852" y="4202752"/>
            <a:ext cx="690061" cy="47942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0C89552-13D1-786A-FA87-712A7CEA5474}"/>
              </a:ext>
            </a:extLst>
          </p:cNvPr>
          <p:cNvSpPr/>
          <p:nvPr/>
        </p:nvSpPr>
        <p:spPr>
          <a:xfrm>
            <a:off x="5469530" y="4777802"/>
            <a:ext cx="824595" cy="63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...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8EA51E6-71D9-3770-336E-BB992886D4FD}"/>
              </a:ext>
            </a:extLst>
          </p:cNvPr>
          <p:cNvSpPr/>
          <p:nvPr/>
        </p:nvSpPr>
        <p:spPr>
          <a:xfrm>
            <a:off x="6102428" y="809905"/>
            <a:ext cx="585173" cy="32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8A183-FD92-B0CC-BC44-0D8CF8627208}"/>
              </a:ext>
            </a:extLst>
          </p:cNvPr>
          <p:cNvSpPr txBox="1"/>
          <p:nvPr/>
        </p:nvSpPr>
        <p:spPr>
          <a:xfrm>
            <a:off x="6764536" y="462557"/>
            <a:ext cx="1929341" cy="1024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sz="20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Technical Implementation Guide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CC65E28C-6062-665D-82A8-022ADB03B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95" y="1238777"/>
            <a:ext cx="2159713" cy="227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rrow: Right 18">
            <a:extLst>
              <a:ext uri="{FF2B5EF4-FFF2-40B4-BE49-F238E27FC236}">
                <a16:creationId xmlns:a16="http://schemas.microsoft.com/office/drawing/2014/main" id="{3258A7FF-23BE-5197-5FC4-3E26E8F5BE7B}"/>
              </a:ext>
            </a:extLst>
          </p:cNvPr>
          <p:cNvSpPr/>
          <p:nvPr/>
        </p:nvSpPr>
        <p:spPr>
          <a:xfrm>
            <a:off x="8582930" y="744482"/>
            <a:ext cx="585173" cy="326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6" descr="Xml file document icon Royalty Free Vector Image">
            <a:extLst>
              <a:ext uri="{FF2B5EF4-FFF2-40B4-BE49-F238E27FC236}">
                <a16:creationId xmlns:a16="http://schemas.microsoft.com/office/drawing/2014/main" id="{46C0A5EC-50E6-82C0-E706-AF39C6680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39" y="4151650"/>
            <a:ext cx="1518740" cy="16433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igital Square on FHIR® — Digital Square">
            <a:extLst>
              <a:ext uri="{FF2B5EF4-FFF2-40B4-BE49-F238E27FC236}">
                <a16:creationId xmlns:a16="http://schemas.microsoft.com/office/drawing/2014/main" id="{8C390E54-3DC9-1FFA-06B3-EC276AD0B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94" y="4650465"/>
            <a:ext cx="670882" cy="6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8C022607-9AB3-BF31-C487-7448D770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83" y="-52398"/>
            <a:ext cx="11095095" cy="90563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M11-M2 Technical Development Process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934AA86-B58F-5E40-ABB3-D53369D1F8BD}"/>
              </a:ext>
            </a:extLst>
          </p:cNvPr>
          <p:cNvGrpSpPr/>
          <p:nvPr/>
        </p:nvGrpSpPr>
        <p:grpSpPr>
          <a:xfrm>
            <a:off x="10294444" y="2408921"/>
            <a:ext cx="1127595" cy="1127046"/>
            <a:chOff x="10281389" y="2414154"/>
            <a:chExt cx="1127595" cy="1127046"/>
          </a:xfrm>
        </p:grpSpPr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E5BAC8C4-738A-A100-3BEB-A51CD4F31C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269094" y="2426449"/>
              <a:ext cx="1127046" cy="1102455"/>
            </a:xfrm>
            <a:prstGeom prst="bentConnector2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0703795-AB4A-92C7-A86D-81A6B91C37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28822" y="2426102"/>
              <a:ext cx="780162" cy="158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816D727-40C4-93A7-1AC6-07A89C185118}"/>
              </a:ext>
            </a:extLst>
          </p:cNvPr>
          <p:cNvGrpSpPr/>
          <p:nvPr/>
        </p:nvGrpSpPr>
        <p:grpSpPr>
          <a:xfrm>
            <a:off x="8470424" y="5485327"/>
            <a:ext cx="1688805" cy="1079300"/>
            <a:chOff x="8470424" y="5485327"/>
            <a:chExt cx="1688805" cy="10793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978278E-DA95-3B03-1BB5-C5647C62F865}"/>
                </a:ext>
              </a:extLst>
            </p:cNvPr>
            <p:cNvGrpSpPr/>
            <p:nvPr/>
          </p:nvGrpSpPr>
          <p:grpSpPr>
            <a:xfrm>
              <a:off x="8470424" y="5485327"/>
              <a:ext cx="1688805" cy="1079300"/>
              <a:chOff x="8470424" y="5485327"/>
              <a:chExt cx="1688805" cy="1079300"/>
            </a:xfrm>
          </p:grpSpPr>
          <p:pic>
            <p:nvPicPr>
              <p:cNvPr id="20" name="Picture 22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CE1D5E10-8B18-08A9-23BC-58447E7E0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470424" y="5485327"/>
                <a:ext cx="1688805" cy="1079300"/>
              </a:xfrm>
              <a:prstGeom prst="rect">
                <a:avLst/>
              </a:prstGeom>
            </p:spPr>
          </p:pic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BDC4D86-2ECA-B820-65A0-EC5E7546036F}"/>
                  </a:ext>
                </a:extLst>
              </p:cNvPr>
              <p:cNvSpPr/>
              <p:nvPr/>
            </p:nvSpPr>
            <p:spPr>
              <a:xfrm>
                <a:off x="8470424" y="5873677"/>
                <a:ext cx="1688805" cy="6645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975F0EC-0575-9FB0-394A-F9FBB3B46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17420" y="5942217"/>
              <a:ext cx="1005927" cy="320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2171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>
            <a:extLst>
              <a:ext uri="{FF2B5EF4-FFF2-40B4-BE49-F238E27FC236}">
                <a16:creationId xmlns:a16="http://schemas.microsoft.com/office/drawing/2014/main" id="{447AFC43-C30E-9322-F18E-F09874A10A6C}"/>
              </a:ext>
            </a:extLst>
          </p:cNvPr>
          <p:cNvSpPr/>
          <p:nvPr/>
        </p:nvSpPr>
        <p:spPr>
          <a:xfrm>
            <a:off x="9004232" y="1349873"/>
            <a:ext cx="358152" cy="273940"/>
          </a:xfrm>
          <a:prstGeom prst="ellipse">
            <a:avLst/>
          </a:prstGeom>
          <a:gradFill flip="none" rotWithShape="1">
            <a:gsLst>
              <a:gs pos="100000">
                <a:schemeClr val="tx2">
                  <a:lumMod val="60000"/>
                  <a:lumOff val="40000"/>
                </a:schemeClr>
              </a:gs>
              <a:gs pos="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4875" b="1" dirty="0">
              <a:solidFill>
                <a:prstClr val="white"/>
              </a:solidFill>
              <a:latin typeface="Arial"/>
              <a:cs typeface="Lucida Sans Unicode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05075-CC57-4486-BCF9-2893036B1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65" y="307143"/>
            <a:ext cx="7608835" cy="74116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+mn-lt"/>
              </a:rPr>
              <a:t>Our M11 Journey: 2018 - 2024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FE812A-4C59-A97C-A8E4-D7465E790E45}"/>
              </a:ext>
            </a:extLst>
          </p:cNvPr>
          <p:cNvGrpSpPr/>
          <p:nvPr/>
        </p:nvGrpSpPr>
        <p:grpSpPr>
          <a:xfrm>
            <a:off x="336915" y="1422532"/>
            <a:ext cx="10225989" cy="5324981"/>
            <a:chOff x="1559104" y="1191343"/>
            <a:chExt cx="9595432" cy="47319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E4CF05-CE0C-4F17-88DC-EE2E348F15CE}"/>
                </a:ext>
              </a:extLst>
            </p:cNvPr>
            <p:cNvSpPr txBox="1"/>
            <p:nvPr/>
          </p:nvSpPr>
          <p:spPr>
            <a:xfrm>
              <a:off x="1924308" y="3408346"/>
              <a:ext cx="611065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663399">
                      <a:lumMod val="75000"/>
                    </a:srgbClr>
                  </a:solidFill>
                  <a:latin typeface="Agency FB" panose="020B0503020202020204" pitchFamily="34" charset="0"/>
                  <a:cs typeface="Lucida Sans Unicode" charset="0"/>
                </a:rPr>
                <a:t>2018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E3F033-43FA-41CA-BF48-4E7BEFC33690}"/>
                </a:ext>
              </a:extLst>
            </p:cNvPr>
            <p:cNvSpPr txBox="1"/>
            <p:nvPr/>
          </p:nvSpPr>
          <p:spPr>
            <a:xfrm>
              <a:off x="3314363" y="2708059"/>
              <a:ext cx="609462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0093D0"/>
                  </a:solidFill>
                  <a:latin typeface="Agency FB" panose="020B0503020202020204" pitchFamily="34" charset="0"/>
                  <a:cs typeface="Lucida Sans Unicode" charset="0"/>
                </a:rPr>
                <a:t>2019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50BD4F-B4C3-4846-B055-270621D785E7}"/>
                </a:ext>
              </a:extLst>
            </p:cNvPr>
            <p:cNvSpPr txBox="1"/>
            <p:nvPr/>
          </p:nvSpPr>
          <p:spPr>
            <a:xfrm>
              <a:off x="4784984" y="3408346"/>
              <a:ext cx="665568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663399">
                      <a:lumMod val="75000"/>
                    </a:srgbClr>
                  </a:solidFill>
                  <a:latin typeface="Agency FB" panose="020B0503020202020204" pitchFamily="34" charset="0"/>
                  <a:cs typeface="Lucida Sans Unicode" charset="0"/>
                </a:rPr>
                <a:t>2020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916712-BE30-43AE-9F3F-C0433254B9F7}"/>
                </a:ext>
              </a:extLst>
            </p:cNvPr>
            <p:cNvSpPr txBox="1"/>
            <p:nvPr/>
          </p:nvSpPr>
          <p:spPr>
            <a:xfrm>
              <a:off x="6194773" y="2708059"/>
              <a:ext cx="604653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0093D0"/>
                  </a:solidFill>
                  <a:latin typeface="Agency FB" panose="020B0503020202020204" pitchFamily="34" charset="0"/>
                  <a:cs typeface="Lucida Sans Unicode" charset="0"/>
                </a:rPr>
                <a:t>2021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4A34A21-611B-4ED4-9380-D040E94E6763}"/>
                </a:ext>
              </a:extLst>
            </p:cNvPr>
            <p:cNvSpPr txBox="1"/>
            <p:nvPr/>
          </p:nvSpPr>
          <p:spPr>
            <a:xfrm>
              <a:off x="7589241" y="3408346"/>
              <a:ext cx="659156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663399">
                      <a:lumMod val="75000"/>
                    </a:srgbClr>
                  </a:solidFill>
                  <a:latin typeface="Agency FB" panose="020B0503020202020204" pitchFamily="34" charset="0"/>
                  <a:cs typeface="Lucida Sans Unicode" charset="0"/>
                </a:rPr>
                <a:t>2022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B38014-675F-492B-A590-B7544DEFF1F1}"/>
                </a:ext>
              </a:extLst>
            </p:cNvPr>
            <p:cNvSpPr txBox="1"/>
            <p:nvPr/>
          </p:nvSpPr>
          <p:spPr>
            <a:xfrm>
              <a:off x="8964769" y="2708059"/>
              <a:ext cx="663964" cy="3875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21184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sz="2063" b="1" dirty="0">
                  <a:solidFill>
                    <a:srgbClr val="0093D0"/>
                  </a:solidFill>
                  <a:latin typeface="Agency FB" panose="020B0503020202020204" pitchFamily="34" charset="0"/>
                  <a:cs typeface="Lucida Sans Unicode" charset="0"/>
                </a:rPr>
                <a:t>2023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A531FEF-6B08-41AB-B403-74808010D1CF}"/>
                </a:ext>
              </a:extLst>
            </p:cNvPr>
            <p:cNvGrpSpPr/>
            <p:nvPr/>
          </p:nvGrpSpPr>
          <p:grpSpPr>
            <a:xfrm>
              <a:off x="1559104" y="1364925"/>
              <a:ext cx="2114057" cy="894040"/>
              <a:chOff x="861693" y="5121034"/>
              <a:chExt cx="2254994" cy="953643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45B79B2-A718-4899-BAEA-EBCF8ADF1BBB}"/>
                  </a:ext>
                </a:extLst>
              </p:cNvPr>
              <p:cNvGrpSpPr/>
              <p:nvPr/>
            </p:nvGrpSpPr>
            <p:grpSpPr>
              <a:xfrm>
                <a:off x="861693" y="5175607"/>
                <a:ext cx="274320" cy="274320"/>
                <a:chOff x="7271657" y="3120571"/>
                <a:chExt cx="274320" cy="27432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DC2D2A43-8706-48D6-961F-F1290A632344}"/>
                    </a:ext>
                  </a:extLst>
                </p:cNvPr>
                <p:cNvSpPr/>
                <p:nvPr/>
              </p:nvSpPr>
              <p:spPr>
                <a:xfrm>
                  <a:off x="7271657" y="3120571"/>
                  <a:ext cx="274320" cy="27432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18" name="Diamond 17">
                  <a:extLst>
                    <a:ext uri="{FF2B5EF4-FFF2-40B4-BE49-F238E27FC236}">
                      <a16:creationId xmlns:a16="http://schemas.microsoft.com/office/drawing/2014/main" id="{D8F3F7CE-6F08-4DE2-A828-559F02E99D75}"/>
                    </a:ext>
                  </a:extLst>
                </p:cNvPr>
                <p:cNvSpPr/>
                <p:nvPr/>
              </p:nvSpPr>
              <p:spPr>
                <a:xfrm>
                  <a:off x="7340237" y="3189151"/>
                  <a:ext cx="137160" cy="137160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3185DAD-9E05-4769-A4DF-6E2213DE59A1}"/>
                  </a:ext>
                </a:extLst>
              </p:cNvPr>
              <p:cNvSpPr/>
              <p:nvPr/>
            </p:nvSpPr>
            <p:spPr>
              <a:xfrm>
                <a:off x="1173504" y="5121034"/>
                <a:ext cx="1827273" cy="327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Concept Paper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00F5BA0-2C6C-42AF-869D-42F2A208530C}"/>
                  </a:ext>
                </a:extLst>
              </p:cNvPr>
              <p:cNvSpPr/>
              <p:nvPr/>
            </p:nvSpPr>
            <p:spPr>
              <a:xfrm flipH="1">
                <a:off x="1177099" y="5427762"/>
                <a:ext cx="1939588" cy="646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June: Concept Paper endorsed in Kobe, JP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November: Charlotte, USA 1</a:t>
                </a:r>
                <a:r>
                  <a:rPr lang="en-US" sz="1031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EWG Meeting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CB08542-4025-4767-822D-4DC8E10EA13F}"/>
                </a:ext>
              </a:extLst>
            </p:cNvPr>
            <p:cNvGrpSpPr/>
            <p:nvPr/>
          </p:nvGrpSpPr>
          <p:grpSpPr>
            <a:xfrm>
              <a:off x="2909372" y="4126206"/>
              <a:ext cx="2226093" cy="1385136"/>
              <a:chOff x="861693" y="5150407"/>
              <a:chExt cx="2254994" cy="1477478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C25E8DF-C414-42D7-B3F9-7D7BD84A56C3}"/>
                  </a:ext>
                </a:extLst>
              </p:cNvPr>
              <p:cNvGrpSpPr/>
              <p:nvPr/>
            </p:nvGrpSpPr>
            <p:grpSpPr>
              <a:xfrm>
                <a:off x="861693" y="5175607"/>
                <a:ext cx="274320" cy="274320"/>
                <a:chOff x="7271657" y="3120571"/>
                <a:chExt cx="274320" cy="27432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678D61A9-7BEF-4678-9134-6D3E3D5B3A91}"/>
                    </a:ext>
                  </a:extLst>
                </p:cNvPr>
                <p:cNvSpPr/>
                <p:nvPr/>
              </p:nvSpPr>
              <p:spPr>
                <a:xfrm>
                  <a:off x="7271657" y="3120571"/>
                  <a:ext cx="274320" cy="27432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24" name="Diamond 23">
                  <a:extLst>
                    <a:ext uri="{FF2B5EF4-FFF2-40B4-BE49-F238E27FC236}">
                      <a16:creationId xmlns:a16="http://schemas.microsoft.com/office/drawing/2014/main" id="{27CD54D2-C455-4576-82E0-FF02F2C9100B}"/>
                    </a:ext>
                  </a:extLst>
                </p:cNvPr>
                <p:cNvSpPr/>
                <p:nvPr/>
              </p:nvSpPr>
              <p:spPr>
                <a:xfrm>
                  <a:off x="7340237" y="3189151"/>
                  <a:ext cx="137160" cy="137160"/>
                </a:xfrm>
                <a:prstGeom prst="diamond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105E18-F7C2-430B-AAF7-6A4FAE888DDD}"/>
                  </a:ext>
                </a:extLst>
              </p:cNvPr>
              <p:cNvSpPr/>
              <p:nvPr/>
            </p:nvSpPr>
            <p:spPr>
              <a:xfrm>
                <a:off x="1173504" y="5150407"/>
                <a:ext cx="1827273" cy="29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The 1</a:t>
                </a:r>
                <a:r>
                  <a:rPr lang="en-US" sz="1500" b="1" baseline="30000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st</a:t>
                </a: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 Draft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1703459-8F9C-487C-A307-86CC0ED52238}"/>
                  </a:ext>
                </a:extLst>
              </p:cNvPr>
              <p:cNvSpPr/>
              <p:nvPr/>
            </p:nvSpPr>
            <p:spPr>
              <a:xfrm flipH="1">
                <a:off x="1067434" y="5427762"/>
                <a:ext cx="2049253" cy="1200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031" b="1" baseline="30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Draft Structure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May: Amsterdam (2</a:t>
                </a:r>
                <a:r>
                  <a:rPr lang="en-US" sz="1031" b="1" baseline="30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</a:t>
                </a: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F2F) </a:t>
                </a:r>
              </a:p>
              <a:p>
                <a:pPr marL="319981" lvl="1" indent="-154781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Consensus on structure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Party Review of 1</a:t>
                </a:r>
                <a:r>
                  <a:rPr lang="en-US" sz="1031" b="1" baseline="30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draft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November: Singapore (3</a:t>
                </a:r>
                <a:r>
                  <a:rPr lang="en-US" sz="1031" b="1" baseline="30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rd</a:t>
                </a: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F2F)</a:t>
                </a:r>
              </a:p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031" b="1" dirty="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087820-235A-42AE-8862-BB877FF530CD}"/>
                </a:ext>
              </a:extLst>
            </p:cNvPr>
            <p:cNvGrpSpPr/>
            <p:nvPr/>
          </p:nvGrpSpPr>
          <p:grpSpPr>
            <a:xfrm>
              <a:off x="4213674" y="1191343"/>
              <a:ext cx="3008469" cy="1386706"/>
              <a:chOff x="861693" y="5274901"/>
              <a:chExt cx="2464966" cy="1479153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DA9920E-E0F0-45E3-89ED-3411D4390EF6}"/>
                  </a:ext>
                </a:extLst>
              </p:cNvPr>
              <p:cNvGrpSpPr/>
              <p:nvPr/>
            </p:nvGrpSpPr>
            <p:grpSpPr>
              <a:xfrm>
                <a:off x="861693" y="5274901"/>
                <a:ext cx="265502" cy="233758"/>
                <a:chOff x="7271657" y="3219865"/>
                <a:chExt cx="265502" cy="233758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A8AFADB-9241-434F-9BBD-72068A8819BC}"/>
                    </a:ext>
                  </a:extLst>
                </p:cNvPr>
                <p:cNvSpPr/>
                <p:nvPr/>
              </p:nvSpPr>
              <p:spPr>
                <a:xfrm>
                  <a:off x="7271657" y="3219865"/>
                  <a:ext cx="265502" cy="23375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30" name="Diamond 29">
                  <a:extLst>
                    <a:ext uri="{FF2B5EF4-FFF2-40B4-BE49-F238E27FC236}">
                      <a16:creationId xmlns:a16="http://schemas.microsoft.com/office/drawing/2014/main" id="{74692595-6FAF-4208-915F-4FA106003194}"/>
                    </a:ext>
                  </a:extLst>
                </p:cNvPr>
                <p:cNvSpPr/>
                <p:nvPr/>
              </p:nvSpPr>
              <p:spPr>
                <a:xfrm>
                  <a:off x="7340237" y="3271701"/>
                  <a:ext cx="137160" cy="137160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0DBF538-27E2-4B95-B028-74FAC3BCDBF0}"/>
                  </a:ext>
                </a:extLst>
              </p:cNvPr>
              <p:cNvSpPr/>
              <p:nvPr/>
            </p:nvSpPr>
            <p:spPr>
              <a:xfrm>
                <a:off x="1153037" y="5282597"/>
                <a:ext cx="1827273" cy="29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M11 Collaborations with EWGs 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8932B49-7A2B-461A-87DD-8F72886C405D}"/>
                  </a:ext>
                </a:extLst>
              </p:cNvPr>
              <p:cNvSpPr/>
              <p:nvPr/>
            </p:nvSpPr>
            <p:spPr>
              <a:xfrm flipH="1">
                <a:off x="965808" y="5553930"/>
                <a:ext cx="2360851" cy="1200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Jan-Feb: WGs formed with E9(R1) &amp; M2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May: Virtual Meeting on E9 content integration and technical specification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Informal party review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November: Virtual Meeting –E9(R1) feedback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 for Party Review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7FAF11-73C5-4E51-9066-86F3D4729D2F}"/>
                </a:ext>
              </a:extLst>
            </p:cNvPr>
            <p:cNvCxnSpPr/>
            <p:nvPr/>
          </p:nvCxnSpPr>
          <p:spPr>
            <a:xfrm flipH="1">
              <a:off x="3687885" y="3235821"/>
              <a:ext cx="2345" cy="75438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DC7C655-4DBE-4977-AB98-3F2DEEA4F79C}"/>
                </a:ext>
              </a:extLst>
            </p:cNvPr>
            <p:cNvCxnSpPr/>
            <p:nvPr/>
          </p:nvCxnSpPr>
          <p:spPr>
            <a:xfrm flipH="1" flipV="1">
              <a:off x="2287987" y="2376641"/>
              <a:ext cx="2345" cy="753234"/>
            </a:xfrm>
            <a:prstGeom prst="straightConnector1">
              <a:avLst/>
            </a:prstGeom>
            <a:ln w="28575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73F816D-5417-4D89-A252-C2E5E0355562}"/>
                </a:ext>
              </a:extLst>
            </p:cNvPr>
            <p:cNvCxnSpPr/>
            <p:nvPr/>
          </p:nvCxnSpPr>
          <p:spPr>
            <a:xfrm flipH="1">
              <a:off x="6501114" y="3296190"/>
              <a:ext cx="2345" cy="754380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54F3CC7-6389-42EF-881C-A192EF3318A3}"/>
                </a:ext>
              </a:extLst>
            </p:cNvPr>
            <p:cNvCxnSpPr/>
            <p:nvPr/>
          </p:nvCxnSpPr>
          <p:spPr>
            <a:xfrm flipH="1" flipV="1">
              <a:off x="5101215" y="2437011"/>
              <a:ext cx="2345" cy="753234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95B3458-1386-4E3A-A723-07A898AF7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14443" y="2681460"/>
              <a:ext cx="2346" cy="508786"/>
            </a:xfrm>
            <a:prstGeom prst="straightConnector1">
              <a:avLst/>
            </a:prstGeom>
            <a:ln w="38100">
              <a:solidFill>
                <a:srgbClr val="7030A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5BB91AF-0EE0-4891-B91C-F0C747D5A7A3}"/>
                </a:ext>
              </a:extLst>
            </p:cNvPr>
            <p:cNvGrpSpPr/>
            <p:nvPr/>
          </p:nvGrpSpPr>
          <p:grpSpPr>
            <a:xfrm>
              <a:off x="5577715" y="4126207"/>
              <a:ext cx="2176004" cy="1128719"/>
              <a:chOff x="861693" y="5150407"/>
              <a:chExt cx="2321071" cy="120396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9C1BAF2-1535-4762-8949-6FB1A7846DC2}"/>
                  </a:ext>
                </a:extLst>
              </p:cNvPr>
              <p:cNvGrpSpPr/>
              <p:nvPr/>
            </p:nvGrpSpPr>
            <p:grpSpPr>
              <a:xfrm>
                <a:off x="861693" y="5175607"/>
                <a:ext cx="274320" cy="274320"/>
                <a:chOff x="7271657" y="3120571"/>
                <a:chExt cx="274320" cy="274320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9D15B12F-7C7C-4F49-BC17-DF45A32FD258}"/>
                    </a:ext>
                  </a:extLst>
                </p:cNvPr>
                <p:cNvSpPr/>
                <p:nvPr/>
              </p:nvSpPr>
              <p:spPr>
                <a:xfrm>
                  <a:off x="7271657" y="3120571"/>
                  <a:ext cx="274320" cy="27432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42" name="Diamond 41">
                  <a:extLst>
                    <a:ext uri="{FF2B5EF4-FFF2-40B4-BE49-F238E27FC236}">
                      <a16:creationId xmlns:a16="http://schemas.microsoft.com/office/drawing/2014/main" id="{259A702F-6903-4BEB-BCE2-02A1569A38BC}"/>
                    </a:ext>
                  </a:extLst>
                </p:cNvPr>
                <p:cNvSpPr/>
                <p:nvPr/>
              </p:nvSpPr>
              <p:spPr>
                <a:xfrm>
                  <a:off x="7340237" y="3189151"/>
                  <a:ext cx="137160" cy="137160"/>
                </a:xfrm>
                <a:prstGeom prst="diamond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529CB3A-00D7-4122-A662-AFBF7E7742E2}"/>
                  </a:ext>
                </a:extLst>
              </p:cNvPr>
              <p:cNvSpPr/>
              <p:nvPr/>
            </p:nvSpPr>
            <p:spPr>
              <a:xfrm>
                <a:off x="1173503" y="5150407"/>
                <a:ext cx="2009261" cy="327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Party Review (Pre-Step 1)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1600B8E-7477-4FCE-BD29-7C38F176EFC5}"/>
                  </a:ext>
                </a:extLst>
              </p:cNvPr>
              <p:cNvSpPr/>
              <p:nvPr/>
            </p:nvSpPr>
            <p:spPr>
              <a:xfrm flipH="1">
                <a:off x="1177099" y="5427762"/>
                <a:ext cx="1939588" cy="92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May: Virtual Meeting on structure, content, design principles 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November: Virtual ICH Meeting – preparing for Step 1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159C208-F2DF-417D-AED0-8C87EC166EDE}"/>
                </a:ext>
              </a:extLst>
            </p:cNvPr>
            <p:cNvGrpSpPr/>
            <p:nvPr/>
          </p:nvGrpSpPr>
          <p:grpSpPr>
            <a:xfrm>
              <a:off x="7280004" y="1535523"/>
              <a:ext cx="2310025" cy="1050878"/>
              <a:chOff x="865625" y="5505722"/>
              <a:chExt cx="2092463" cy="1120937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5157251-96D2-4484-9D7C-36EB81C006EB}"/>
                  </a:ext>
                </a:extLst>
              </p:cNvPr>
              <p:cNvGrpSpPr/>
              <p:nvPr/>
            </p:nvGrpSpPr>
            <p:grpSpPr>
              <a:xfrm>
                <a:off x="865625" y="5535612"/>
                <a:ext cx="304416" cy="259659"/>
                <a:chOff x="7275589" y="3480576"/>
                <a:chExt cx="304416" cy="259659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DD1DF872-DC8D-4324-9E06-9B18EE1CF935}"/>
                    </a:ext>
                  </a:extLst>
                </p:cNvPr>
                <p:cNvSpPr/>
                <p:nvPr/>
              </p:nvSpPr>
              <p:spPr>
                <a:xfrm>
                  <a:off x="7275589" y="3480576"/>
                  <a:ext cx="304416" cy="259659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48" name="Diamond 47">
                  <a:extLst>
                    <a:ext uri="{FF2B5EF4-FFF2-40B4-BE49-F238E27FC236}">
                      <a16:creationId xmlns:a16="http://schemas.microsoft.com/office/drawing/2014/main" id="{F377CE5F-E323-4A01-9027-483082C61E3D}"/>
                    </a:ext>
                  </a:extLst>
                </p:cNvPr>
                <p:cNvSpPr/>
                <p:nvPr/>
              </p:nvSpPr>
              <p:spPr>
                <a:xfrm>
                  <a:off x="7377413" y="3534497"/>
                  <a:ext cx="137160" cy="137160"/>
                </a:xfrm>
                <a:prstGeom prst="diamond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5CD79D-FE61-43F6-8F57-7C2EC2076BE5}"/>
                  </a:ext>
                </a:extLst>
              </p:cNvPr>
              <p:cNvSpPr/>
              <p:nvPr/>
            </p:nvSpPr>
            <p:spPr>
              <a:xfrm>
                <a:off x="1130815" y="5505722"/>
                <a:ext cx="1827273" cy="29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 Step 1 –&gt; 2a/2b –&gt; Step 3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D3940B3-E08A-49E6-9237-6ACE6950E0F4}"/>
                  </a:ext>
                </a:extLst>
              </p:cNvPr>
              <p:cNvSpPr/>
              <p:nvPr/>
            </p:nvSpPr>
            <p:spPr>
              <a:xfrm flipH="1">
                <a:off x="1047558" y="5839897"/>
                <a:ext cx="1833996" cy="786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Updated all documents</a:t>
                </a:r>
                <a:endParaRPr lang="en-US" sz="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September: Step 1 Sign-off Amsterdam</a:t>
                </a:r>
                <a:endParaRPr lang="en-US" sz="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September: Steps 2a/2b </a:t>
                </a:r>
                <a:endParaRPr lang="en-US" sz="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October: Entered Step 3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4EEF40F-1BDB-46AC-93B0-F377AE477143}"/>
                </a:ext>
              </a:extLst>
            </p:cNvPr>
            <p:cNvGrpSpPr/>
            <p:nvPr/>
          </p:nvGrpSpPr>
          <p:grpSpPr>
            <a:xfrm>
              <a:off x="8547357" y="4119848"/>
              <a:ext cx="2607179" cy="1803410"/>
              <a:chOff x="1227146" y="5143627"/>
              <a:chExt cx="2324094" cy="192363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8F956DA-3DC9-4C48-82A4-ED826FCC6CED}"/>
                  </a:ext>
                </a:extLst>
              </p:cNvPr>
              <p:cNvGrpSpPr/>
              <p:nvPr/>
            </p:nvGrpSpPr>
            <p:grpSpPr>
              <a:xfrm>
                <a:off x="1227146" y="5143627"/>
                <a:ext cx="274320" cy="274320"/>
                <a:chOff x="7637110" y="3088591"/>
                <a:chExt cx="274320" cy="274320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1F7550D7-D1F3-41FD-AE6D-DA4F7A20A209}"/>
                    </a:ext>
                  </a:extLst>
                </p:cNvPr>
                <p:cNvSpPr/>
                <p:nvPr/>
              </p:nvSpPr>
              <p:spPr>
                <a:xfrm>
                  <a:off x="7637110" y="3088591"/>
                  <a:ext cx="274320" cy="274320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bg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54" name="Diamond 53">
                  <a:extLst>
                    <a:ext uri="{FF2B5EF4-FFF2-40B4-BE49-F238E27FC236}">
                      <a16:creationId xmlns:a16="http://schemas.microsoft.com/office/drawing/2014/main" id="{1B09BCB6-1A75-4924-B928-424B5E441054}"/>
                    </a:ext>
                  </a:extLst>
                </p:cNvPr>
                <p:cNvSpPr/>
                <p:nvPr/>
              </p:nvSpPr>
              <p:spPr>
                <a:xfrm>
                  <a:off x="7710994" y="3140473"/>
                  <a:ext cx="137160" cy="137160"/>
                </a:xfrm>
                <a:prstGeom prst="diamond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prstClr val="white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43E5BE5-9096-4C5D-80B0-FA640470A877}"/>
                  </a:ext>
                </a:extLst>
              </p:cNvPr>
              <p:cNvSpPr/>
              <p:nvPr/>
            </p:nvSpPr>
            <p:spPr>
              <a:xfrm>
                <a:off x="1473711" y="5150534"/>
                <a:ext cx="1777906" cy="2910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r>
                  <a:rPr lang="en-US" sz="1500" b="1" dirty="0">
                    <a:solidFill>
                      <a:srgbClr val="7F7F7F">
                        <a:lumMod val="50000"/>
                      </a:srgbClr>
                    </a:solidFill>
                    <a:latin typeface="Agency FB" panose="020B0503020202020204" pitchFamily="34" charset="0"/>
                    <a:cs typeface="Andalus" panose="02020603050405020304" pitchFamily="18" charset="-78"/>
                  </a:rPr>
                  <a:t>Public Comment Adjudication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ED13525-AAF0-4302-A6C3-25BD801CD3D7}"/>
                  </a:ext>
                </a:extLst>
              </p:cNvPr>
              <p:cNvSpPr/>
              <p:nvPr/>
            </p:nvSpPr>
            <p:spPr>
              <a:xfrm flipH="1">
                <a:off x="1473711" y="5441409"/>
                <a:ext cx="2077529" cy="162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Complete Step 3 regional public consultation period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Adjudicate regional public consultation results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Update guideline, template and technical specification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Regional Party Review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Develop FHIR Technical Implementation Guide</a:t>
                </a:r>
              </a:p>
              <a:p>
                <a:pPr marL="160734" indent="-160734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sz="1031" b="1" dirty="0">
                    <a:solidFill>
                      <a:srgbClr val="0070C0"/>
                    </a:solidFill>
                    <a:latin typeface="Arial"/>
                    <a:ea typeface="MS Mincho" panose="02020609040205080304" pitchFamily="49" charset="-128"/>
                    <a:cs typeface="Lucida Sans Unicode" charset="0"/>
                  </a:rPr>
                  <a:t>Plan Step 3 Sign-off </a:t>
                </a:r>
              </a:p>
              <a:p>
                <a:pPr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1031" b="1" dirty="0">
                  <a:solidFill>
                    <a:srgbClr val="0070C0"/>
                  </a:solidFill>
                  <a:latin typeface="Arial"/>
                  <a:ea typeface="MS Mincho" panose="02020609040205080304" pitchFamily="49" charset="-128"/>
                  <a:cs typeface="Lucida Sans Unicode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9942231-7107-4C79-95E8-E648E9C8C441}"/>
                </a:ext>
              </a:extLst>
            </p:cNvPr>
            <p:cNvGrpSpPr/>
            <p:nvPr/>
          </p:nvGrpSpPr>
          <p:grpSpPr>
            <a:xfrm>
              <a:off x="1581145" y="3150977"/>
              <a:ext cx="8448962" cy="187662"/>
              <a:chOff x="60955" y="3361041"/>
              <a:chExt cx="9012226" cy="200173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CF1EB186-ABCD-4312-8414-819690D7BAEC}"/>
                  </a:ext>
                </a:extLst>
              </p:cNvPr>
              <p:cNvGrpSpPr/>
              <p:nvPr/>
            </p:nvGrpSpPr>
            <p:grpSpPr>
              <a:xfrm>
                <a:off x="60955" y="3361041"/>
                <a:ext cx="9012226" cy="200173"/>
                <a:chOff x="15894" y="3361041"/>
                <a:chExt cx="9102348" cy="200173"/>
              </a:xfrm>
              <a:effectLst>
                <a:outerShdw blurRad="12700" dist="12700" dir="2700000" algn="tl" rotWithShape="0">
                  <a:schemeClr val="accent3"/>
                </a:outerShdw>
              </a:effectLst>
            </p:grpSpPr>
            <p:sp>
              <p:nvSpPr>
                <p:cNvPr id="63" name="Chevron 5">
                  <a:extLst>
                    <a:ext uri="{FF2B5EF4-FFF2-40B4-BE49-F238E27FC236}">
                      <a16:creationId xmlns:a16="http://schemas.microsoft.com/office/drawing/2014/main" id="{03BFE413-52A7-4F1B-9EF9-1674B309BF6C}"/>
                    </a:ext>
                  </a:extLst>
                </p:cNvPr>
                <p:cNvSpPr/>
                <p:nvPr/>
              </p:nvSpPr>
              <p:spPr>
                <a:xfrm>
                  <a:off x="6081986" y="3361041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>
                  <a:gsLst>
                    <a:gs pos="100000">
                      <a:schemeClr val="accent1">
                        <a:lumMod val="40000"/>
                        <a:lumOff val="60000"/>
                      </a:schemeClr>
                    </a:gs>
                    <a:gs pos="65000">
                      <a:schemeClr val="accent1">
                        <a:lumMod val="60000"/>
                        <a:lumOff val="40000"/>
                      </a:schemeClr>
                    </a:gs>
                    <a:gs pos="16000">
                      <a:schemeClr val="accent1"/>
                    </a:gs>
                  </a:gsLst>
                  <a:lin ang="0" scaled="1"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64" name="Chevron 4">
                  <a:extLst>
                    <a:ext uri="{FF2B5EF4-FFF2-40B4-BE49-F238E27FC236}">
                      <a16:creationId xmlns:a16="http://schemas.microsoft.com/office/drawing/2014/main" id="{F22C9E48-413B-4553-A211-586F1F535C94}"/>
                    </a:ext>
                  </a:extLst>
                </p:cNvPr>
                <p:cNvSpPr/>
                <p:nvPr/>
              </p:nvSpPr>
              <p:spPr>
                <a:xfrm>
                  <a:off x="4565463" y="3361041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>
                  <a:gsLst>
                    <a:gs pos="100000">
                      <a:schemeClr val="accent3">
                        <a:lumMod val="40000"/>
                        <a:lumOff val="60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9000">
                      <a:schemeClr val="accent3"/>
                    </a:gs>
                  </a:gsLst>
                  <a:lin ang="0" scaled="1"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65" name="Chevron 3">
                  <a:extLst>
                    <a:ext uri="{FF2B5EF4-FFF2-40B4-BE49-F238E27FC236}">
                      <a16:creationId xmlns:a16="http://schemas.microsoft.com/office/drawing/2014/main" id="{DC7BA6F3-410B-4149-A645-42A38E8AE22C}"/>
                    </a:ext>
                  </a:extLst>
                </p:cNvPr>
                <p:cNvSpPr/>
                <p:nvPr/>
              </p:nvSpPr>
              <p:spPr>
                <a:xfrm>
                  <a:off x="3048940" y="3361041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>
                  <a:gsLst>
                    <a:gs pos="100000">
                      <a:schemeClr val="accent1">
                        <a:lumMod val="40000"/>
                        <a:lumOff val="60000"/>
                      </a:schemeClr>
                    </a:gs>
                    <a:gs pos="65000">
                      <a:schemeClr val="accent1">
                        <a:lumMod val="60000"/>
                        <a:lumOff val="40000"/>
                      </a:schemeClr>
                    </a:gs>
                    <a:gs pos="16000">
                      <a:schemeClr val="accent1"/>
                    </a:gs>
                  </a:gsLst>
                  <a:lin ang="0" scaled="1"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66" name="Chevron 2">
                  <a:extLst>
                    <a:ext uri="{FF2B5EF4-FFF2-40B4-BE49-F238E27FC236}">
                      <a16:creationId xmlns:a16="http://schemas.microsoft.com/office/drawing/2014/main" id="{0547FE22-65E5-467F-8AB7-9DD8F900C4A4}"/>
                    </a:ext>
                  </a:extLst>
                </p:cNvPr>
                <p:cNvSpPr/>
                <p:nvPr/>
              </p:nvSpPr>
              <p:spPr>
                <a:xfrm>
                  <a:off x="1532417" y="3361041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 flip="none" rotWithShape="1">
                  <a:gsLst>
                    <a:gs pos="100000">
                      <a:schemeClr val="accent3">
                        <a:lumMod val="40000"/>
                        <a:lumOff val="60000"/>
                      </a:schemeClr>
                    </a:gs>
                    <a:gs pos="54000">
                      <a:schemeClr val="accent3">
                        <a:lumMod val="60000"/>
                        <a:lumOff val="40000"/>
                      </a:schemeClr>
                    </a:gs>
                    <a:gs pos="5000">
                      <a:schemeClr val="accent3"/>
                    </a:gs>
                  </a:gsLst>
                  <a:lin ang="0" scaled="1"/>
                  <a:tileRect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67" name="Chevron 1">
                  <a:extLst>
                    <a:ext uri="{FF2B5EF4-FFF2-40B4-BE49-F238E27FC236}">
                      <a16:creationId xmlns:a16="http://schemas.microsoft.com/office/drawing/2014/main" id="{73EA3A14-DB19-4627-978C-498BAE0B1BA0}"/>
                    </a:ext>
                  </a:extLst>
                </p:cNvPr>
                <p:cNvSpPr/>
                <p:nvPr/>
              </p:nvSpPr>
              <p:spPr>
                <a:xfrm>
                  <a:off x="15894" y="3361041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 flip="none" rotWithShape="1">
                  <a:gsLst>
                    <a:gs pos="100000">
                      <a:schemeClr val="accent1">
                        <a:lumMod val="40000"/>
                        <a:lumOff val="60000"/>
                      </a:schemeClr>
                    </a:gs>
                    <a:gs pos="65000">
                      <a:schemeClr val="accent1">
                        <a:lumMod val="60000"/>
                        <a:lumOff val="40000"/>
                      </a:schemeClr>
                    </a:gs>
                    <a:gs pos="16000">
                      <a:schemeClr val="accent1"/>
                    </a:gs>
                  </a:gsLst>
                  <a:lin ang="0" scaled="1"/>
                  <a:tileRect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  <p:sp>
              <p:nvSpPr>
                <p:cNvPr id="68" name="Chevron 52">
                  <a:extLst>
                    <a:ext uri="{FF2B5EF4-FFF2-40B4-BE49-F238E27FC236}">
                      <a16:creationId xmlns:a16="http://schemas.microsoft.com/office/drawing/2014/main" id="{9894BF34-140A-42E8-A0B4-E3CCB555C73B}"/>
                    </a:ext>
                  </a:extLst>
                </p:cNvPr>
                <p:cNvSpPr/>
                <p:nvPr/>
              </p:nvSpPr>
              <p:spPr>
                <a:xfrm>
                  <a:off x="7598510" y="3361047"/>
                  <a:ext cx="1519732" cy="200167"/>
                </a:xfrm>
                <a:prstGeom prst="chevron">
                  <a:avLst>
                    <a:gd name="adj" fmla="val 36584"/>
                  </a:avLst>
                </a:prstGeom>
                <a:gradFill>
                  <a:gsLst>
                    <a:gs pos="100000">
                      <a:schemeClr val="accent3">
                        <a:lumMod val="40000"/>
                        <a:lumOff val="60000"/>
                      </a:schemeClr>
                    </a:gs>
                    <a:gs pos="60000">
                      <a:schemeClr val="accent3">
                        <a:lumMod val="60000"/>
                        <a:lumOff val="40000"/>
                      </a:schemeClr>
                    </a:gs>
                    <a:gs pos="9000">
                      <a:schemeClr val="accent3"/>
                    </a:gs>
                  </a:gsLst>
                  <a:lin ang="0" scaled="1"/>
                </a:gradFill>
                <a:ln>
                  <a:solidFill>
                    <a:schemeClr val="bg2">
                      <a:lumMod val="95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21184" fontAlgn="base" hangingPunct="0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defRPr/>
                  </a:pPr>
                  <a:endParaRPr lang="en-US" sz="4875" b="1" dirty="0">
                    <a:solidFill>
                      <a:srgbClr val="000000"/>
                    </a:solidFill>
                    <a:latin typeface="Arial"/>
                    <a:cs typeface="Lucida Sans Unicode"/>
                  </a:endParaRPr>
                </a:p>
              </p:txBody>
            </p:sp>
          </p:grpSp>
          <p:sp>
            <p:nvSpPr>
              <p:cNvPr id="57" name="Diamond 56">
                <a:extLst>
                  <a:ext uri="{FF2B5EF4-FFF2-40B4-BE49-F238E27FC236}">
                    <a16:creationId xmlns:a16="http://schemas.microsoft.com/office/drawing/2014/main" id="{8FDAAB76-1394-4C22-AAEF-E2E6B18378B5}"/>
                  </a:ext>
                </a:extLst>
              </p:cNvPr>
              <p:cNvSpPr/>
              <p:nvPr/>
            </p:nvSpPr>
            <p:spPr>
              <a:xfrm>
                <a:off x="769330" y="3416808"/>
                <a:ext cx="84334" cy="86384"/>
              </a:xfrm>
              <a:prstGeom prst="diamond">
                <a:avLst/>
              </a:prstGeom>
              <a:solidFill>
                <a:schemeClr val="accent3"/>
              </a:soli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  <p:sp>
            <p:nvSpPr>
              <p:cNvPr id="58" name="Diamond 57">
                <a:extLst>
                  <a:ext uri="{FF2B5EF4-FFF2-40B4-BE49-F238E27FC236}">
                    <a16:creationId xmlns:a16="http://schemas.microsoft.com/office/drawing/2014/main" id="{5CEAF76B-E10F-42C8-918E-6472257F3FE0}"/>
                  </a:ext>
                </a:extLst>
              </p:cNvPr>
              <p:cNvSpPr/>
              <p:nvPr/>
            </p:nvSpPr>
            <p:spPr>
              <a:xfrm>
                <a:off x="2271558" y="3416808"/>
                <a:ext cx="84334" cy="86384"/>
              </a:xfrm>
              <a:prstGeom prst="diamond">
                <a:avLst/>
              </a:prstGeom>
              <a:gradFill flip="none" rotWithShape="1">
                <a:gsLst>
                  <a:gs pos="100000">
                    <a:schemeClr val="bg2">
                      <a:lumMod val="95000"/>
                    </a:schemeClr>
                  </a:gs>
                  <a:gs pos="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  <p:sp>
            <p:nvSpPr>
              <p:cNvPr id="59" name="Diamond 58">
                <a:extLst>
                  <a:ext uri="{FF2B5EF4-FFF2-40B4-BE49-F238E27FC236}">
                    <a16:creationId xmlns:a16="http://schemas.microsoft.com/office/drawing/2014/main" id="{DD5C924D-B87C-4084-9473-0586C54A6C00}"/>
                  </a:ext>
                </a:extLst>
              </p:cNvPr>
              <p:cNvSpPr/>
              <p:nvPr/>
            </p:nvSpPr>
            <p:spPr>
              <a:xfrm>
                <a:off x="3773788" y="3416808"/>
                <a:ext cx="84334" cy="86384"/>
              </a:xfrm>
              <a:prstGeom prst="diamond">
                <a:avLst/>
              </a:prstGeom>
              <a:solidFill>
                <a:schemeClr val="accent3"/>
              </a:soli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  <p:sp>
            <p:nvSpPr>
              <p:cNvPr id="60" name="Diamond 59">
                <a:extLst>
                  <a:ext uri="{FF2B5EF4-FFF2-40B4-BE49-F238E27FC236}">
                    <a16:creationId xmlns:a16="http://schemas.microsoft.com/office/drawing/2014/main" id="{F91491DE-EAC4-4E68-B981-C20FD19A62E9}"/>
                  </a:ext>
                </a:extLst>
              </p:cNvPr>
              <p:cNvSpPr/>
              <p:nvPr/>
            </p:nvSpPr>
            <p:spPr>
              <a:xfrm>
                <a:off x="5272387" y="3413180"/>
                <a:ext cx="84334" cy="86384"/>
              </a:xfrm>
              <a:prstGeom prst="diamond">
                <a:avLst/>
              </a:prstGeom>
              <a:gradFill flip="none" rotWithShape="1">
                <a:gsLst>
                  <a:gs pos="100000">
                    <a:schemeClr val="bg2">
                      <a:lumMod val="95000"/>
                    </a:schemeClr>
                  </a:gs>
                  <a:gs pos="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  <p:sp>
            <p:nvSpPr>
              <p:cNvPr id="61" name="Diamond 60">
                <a:extLst>
                  <a:ext uri="{FF2B5EF4-FFF2-40B4-BE49-F238E27FC236}">
                    <a16:creationId xmlns:a16="http://schemas.microsoft.com/office/drawing/2014/main" id="{133D1B04-60E9-4C73-B14B-5FD129CC9218}"/>
                  </a:ext>
                </a:extLst>
              </p:cNvPr>
              <p:cNvSpPr/>
              <p:nvPr/>
            </p:nvSpPr>
            <p:spPr>
              <a:xfrm>
                <a:off x="6778244" y="3416808"/>
                <a:ext cx="84334" cy="86384"/>
              </a:xfrm>
              <a:prstGeom prst="diamond">
                <a:avLst/>
              </a:prstGeom>
              <a:solidFill>
                <a:schemeClr val="accent3"/>
              </a:soli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  <p:sp>
            <p:nvSpPr>
              <p:cNvPr id="62" name="Diamond 61">
                <a:extLst>
                  <a:ext uri="{FF2B5EF4-FFF2-40B4-BE49-F238E27FC236}">
                    <a16:creationId xmlns:a16="http://schemas.microsoft.com/office/drawing/2014/main" id="{567FEB04-8651-4244-B066-16F225B42531}"/>
                  </a:ext>
                </a:extLst>
              </p:cNvPr>
              <p:cNvSpPr/>
              <p:nvPr/>
            </p:nvSpPr>
            <p:spPr>
              <a:xfrm>
                <a:off x="8280472" y="3413179"/>
                <a:ext cx="84334" cy="86384"/>
              </a:xfrm>
              <a:prstGeom prst="diamond">
                <a:avLst/>
              </a:prstGeom>
              <a:gradFill flip="none" rotWithShape="1">
                <a:gsLst>
                  <a:gs pos="100000">
                    <a:schemeClr val="bg2">
                      <a:lumMod val="95000"/>
                    </a:schemeClr>
                  </a:gs>
                  <a:gs pos="0">
                    <a:schemeClr val="bg2"/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>
                <a:solidFill>
                  <a:schemeClr val="bg2">
                    <a:lumMod val="8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1184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en-US" sz="4875" b="1" dirty="0">
                  <a:solidFill>
                    <a:srgbClr val="FFFFFF"/>
                  </a:solidFill>
                  <a:latin typeface="Arial"/>
                  <a:cs typeface="Lucida Sans Unicode"/>
                </a:endParaRPr>
              </a:p>
            </p:txBody>
          </p:sp>
        </p:grpSp>
      </p:grpSp>
      <p:sp>
        <p:nvSpPr>
          <p:cNvPr id="3" name="Chevron 5">
            <a:extLst>
              <a:ext uri="{FF2B5EF4-FFF2-40B4-BE49-F238E27FC236}">
                <a16:creationId xmlns:a16="http://schemas.microsoft.com/office/drawing/2014/main" id="{2EE3801A-A501-3E1B-9AE7-4AEC5F82BC4F}"/>
              </a:ext>
            </a:extLst>
          </p:cNvPr>
          <p:cNvSpPr/>
          <p:nvPr/>
        </p:nvSpPr>
        <p:spPr>
          <a:xfrm>
            <a:off x="9362384" y="3627779"/>
            <a:ext cx="1503342" cy="211176"/>
          </a:xfrm>
          <a:prstGeom prst="chevron">
            <a:avLst>
              <a:gd name="adj" fmla="val 36584"/>
            </a:avLst>
          </a:prstGeom>
          <a:gradFill>
            <a:gsLst>
              <a:gs pos="100000">
                <a:schemeClr val="accent1">
                  <a:lumMod val="40000"/>
                  <a:lumOff val="60000"/>
                </a:schemeClr>
              </a:gs>
              <a:gs pos="65000">
                <a:schemeClr val="accent1">
                  <a:lumMod val="60000"/>
                  <a:lumOff val="40000"/>
                </a:schemeClr>
              </a:gs>
              <a:gs pos="16000">
                <a:schemeClr val="accent1"/>
              </a:gs>
            </a:gsLst>
            <a:lin ang="0" scaled="1"/>
          </a:gradFill>
          <a:ln>
            <a:solidFill>
              <a:schemeClr val="bg2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4875" b="1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7192F2-7CE9-C5A2-7928-3897BB052DF8}"/>
              </a:ext>
            </a:extLst>
          </p:cNvPr>
          <p:cNvSpPr txBox="1"/>
          <p:nvPr/>
        </p:nvSpPr>
        <p:spPr>
          <a:xfrm>
            <a:off x="9733702" y="3929658"/>
            <a:ext cx="662361" cy="387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2063" b="1" dirty="0">
                <a:solidFill>
                  <a:srgbClr val="663399">
                    <a:lumMod val="75000"/>
                  </a:srgbClr>
                </a:solidFill>
                <a:latin typeface="Agency FB" panose="020B0503020202020204" pitchFamily="34" charset="0"/>
                <a:cs typeface="Lucida Sans Unicode" charset="0"/>
              </a:rPr>
              <a:t>2024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E6B4A9-C920-8A0F-BB6F-0383F0AF701D}"/>
              </a:ext>
            </a:extLst>
          </p:cNvPr>
          <p:cNvCxnSpPr/>
          <p:nvPr/>
        </p:nvCxnSpPr>
        <p:spPr>
          <a:xfrm flipH="1">
            <a:off x="8632160" y="3841632"/>
            <a:ext cx="2499" cy="848929"/>
          </a:xfrm>
          <a:prstGeom prst="straightConnector1">
            <a:avLst/>
          </a:prstGeom>
          <a:ln w="38100">
            <a:solidFill>
              <a:srgbClr val="00B0F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5C719B-69DA-FC91-35E9-D2BE771C372E}"/>
              </a:ext>
            </a:extLst>
          </p:cNvPr>
          <p:cNvCxnSpPr/>
          <p:nvPr/>
        </p:nvCxnSpPr>
        <p:spPr>
          <a:xfrm flipH="1" flipV="1">
            <a:off x="9984480" y="2771512"/>
            <a:ext cx="2499" cy="847639"/>
          </a:xfrm>
          <a:prstGeom prst="straightConnector1">
            <a:avLst/>
          </a:prstGeom>
          <a:ln w="38100">
            <a:solidFill>
              <a:srgbClr val="7030A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Diamond 69">
            <a:extLst>
              <a:ext uri="{FF2B5EF4-FFF2-40B4-BE49-F238E27FC236}">
                <a16:creationId xmlns:a16="http://schemas.microsoft.com/office/drawing/2014/main" id="{26042C2E-8570-1EA7-C9F0-FE0CAD990804}"/>
              </a:ext>
            </a:extLst>
          </p:cNvPr>
          <p:cNvSpPr/>
          <p:nvPr/>
        </p:nvSpPr>
        <p:spPr>
          <a:xfrm>
            <a:off x="9942350" y="3723251"/>
            <a:ext cx="84259" cy="91135"/>
          </a:xfrm>
          <a:prstGeom prst="diamond">
            <a:avLst/>
          </a:prstGeom>
          <a:solidFill>
            <a:schemeClr val="accent3"/>
          </a:solidFill>
          <a:ln w="3175">
            <a:solidFill>
              <a:schemeClr val="bg2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4875" b="1" dirty="0">
              <a:solidFill>
                <a:srgbClr val="FFFFFF"/>
              </a:solidFill>
              <a:latin typeface="Arial"/>
              <a:cs typeface="Lucida Sans Unicode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8F247B5-103A-D74F-1834-E8E4DDEAFEA0}"/>
              </a:ext>
            </a:extLst>
          </p:cNvPr>
          <p:cNvSpPr/>
          <p:nvPr/>
        </p:nvSpPr>
        <p:spPr>
          <a:xfrm flipH="1">
            <a:off x="9282798" y="1762077"/>
            <a:ext cx="2157735" cy="109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4" indent="-160734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31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all documents</a:t>
            </a:r>
          </a:p>
          <a:p>
            <a:pPr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31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 Sign-off</a:t>
            </a:r>
          </a:p>
          <a:p>
            <a:pPr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734" indent="-160734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31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4 Adoption of the Guideline, Template and Technical Specification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532467A-1B4F-36FB-034F-648735578AEC}"/>
              </a:ext>
            </a:extLst>
          </p:cNvPr>
          <p:cNvSpPr/>
          <p:nvPr/>
        </p:nvSpPr>
        <p:spPr>
          <a:xfrm>
            <a:off x="9362385" y="1242850"/>
            <a:ext cx="1888314" cy="52168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en-US" sz="1500" b="1" dirty="0">
                <a:latin typeface="Agency FB"/>
                <a:cs typeface="Andalus"/>
              </a:rPr>
              <a:t>Planned Step 3 Sign-Off -&gt; Step 4 Adoption</a:t>
            </a:r>
          </a:p>
        </p:txBody>
      </p:sp>
      <p:sp>
        <p:nvSpPr>
          <p:cNvPr id="74" name="Diamond 73">
            <a:extLst>
              <a:ext uri="{FF2B5EF4-FFF2-40B4-BE49-F238E27FC236}">
                <a16:creationId xmlns:a16="http://schemas.microsoft.com/office/drawing/2014/main" id="{DC99E9DB-2E56-CBE3-1087-91F403BCCF9B}"/>
              </a:ext>
            </a:extLst>
          </p:cNvPr>
          <p:cNvSpPr/>
          <p:nvPr/>
        </p:nvSpPr>
        <p:spPr>
          <a:xfrm>
            <a:off x="9121426" y="1430658"/>
            <a:ext cx="161372" cy="144704"/>
          </a:xfrm>
          <a:prstGeom prst="diamond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11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en-US" sz="4875" b="1" dirty="0">
              <a:solidFill>
                <a:prstClr val="white"/>
              </a:solidFill>
              <a:latin typeface="Arial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49060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208CFA-98D4-8936-7F51-D44C6E38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47" y="1410808"/>
            <a:ext cx="10711506" cy="49502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Adjudication of ~2,300 public comments received by 11 regulatory agencies across the 3 documents.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dirty="0"/>
              <a:t>Update Guideline, Template and Technical Specification.</a:t>
            </a:r>
          </a:p>
          <a:p>
            <a:pPr>
              <a:spcBef>
                <a:spcPts val="1400"/>
              </a:spcBef>
            </a:pPr>
            <a:r>
              <a:rPr lang="en-US" sz="2800" dirty="0"/>
              <a:t>Continue the work with HL7 Vulcan – CDISC to develop FHIR profiles for a M11 focused exchange standard (Technical Implementation Guide).</a:t>
            </a:r>
          </a:p>
          <a:p>
            <a:pPr marL="0" indent="0">
              <a:buNone/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2800" dirty="0"/>
              <a:t>Continue work with CDISC to develop new standardized terms and definitions that are M11 protocol template-specific.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Plan for Step 3 Sign Off and Step 4 Adoption in 2024.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E7ED2C-C8FE-7974-C822-48A4CCAB8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84" y="496957"/>
            <a:ext cx="10711507" cy="61949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5C765-C882-D295-4A0B-73C199B5B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736" y="6438213"/>
            <a:ext cx="2743200" cy="365125"/>
          </a:xfrm>
        </p:spPr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0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BA29D-9993-46AB-8152-AD92A996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57" y="2857500"/>
            <a:ext cx="5373189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696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C0FEB4-3751-68E5-6FE4-FB684DCE2E05}"/>
              </a:ext>
            </a:extLst>
          </p:cNvPr>
          <p:cNvSpPr txBox="1"/>
          <p:nvPr/>
        </p:nvSpPr>
        <p:spPr>
          <a:xfrm>
            <a:off x="208473" y="6422219"/>
            <a:ext cx="104358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/>
              </a:rPr>
              <a:t>Number of trial registrations by location, disease, phase of development, age and sex of trial participants (1999-2022) (who.int)</a:t>
            </a:r>
            <a:endParaRPr lang="en-US" sz="1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F2ABE2-0BBB-0F94-6BFC-51CB217A4DAB}"/>
              </a:ext>
            </a:extLst>
          </p:cNvPr>
          <p:cNvGrpSpPr/>
          <p:nvPr/>
        </p:nvGrpSpPr>
        <p:grpSpPr>
          <a:xfrm>
            <a:off x="6406423" y="1206367"/>
            <a:ext cx="5483766" cy="4410348"/>
            <a:chOff x="6641973" y="995292"/>
            <a:chExt cx="5483766" cy="44103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CB12C5-8705-6904-E51D-CA1BD109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1973" y="995292"/>
              <a:ext cx="5483766" cy="4410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7717D21-E39C-7875-840F-D019C2A325CB}"/>
                </a:ext>
              </a:extLst>
            </p:cNvPr>
            <p:cNvSpPr/>
            <p:nvPr/>
          </p:nvSpPr>
          <p:spPr>
            <a:xfrm>
              <a:off x="6641973" y="1345746"/>
              <a:ext cx="5483766" cy="67926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9492FD6-D709-782C-A728-D33510C892D0}"/>
              </a:ext>
            </a:extLst>
          </p:cNvPr>
          <p:cNvGrpSpPr/>
          <p:nvPr/>
        </p:nvGrpSpPr>
        <p:grpSpPr>
          <a:xfrm>
            <a:off x="174158" y="1206367"/>
            <a:ext cx="7475916" cy="4929066"/>
            <a:chOff x="276606" y="551783"/>
            <a:chExt cx="7475916" cy="49290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D7A8E52-F159-64C5-CCFA-920BECD6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606" y="1755094"/>
              <a:ext cx="6173428" cy="25260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EC5E25-38BB-362D-0B8E-87F8EE51A0D6}"/>
                </a:ext>
              </a:extLst>
            </p:cNvPr>
            <p:cNvGrpSpPr/>
            <p:nvPr/>
          </p:nvGrpSpPr>
          <p:grpSpPr>
            <a:xfrm>
              <a:off x="383184" y="551783"/>
              <a:ext cx="7369338" cy="4929066"/>
              <a:chOff x="383184" y="551783"/>
              <a:chExt cx="7369338" cy="492906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6DA034-C0D8-F38D-46F9-04D79F2404A6}"/>
                  </a:ext>
                </a:extLst>
              </p:cNvPr>
              <p:cNvSpPr txBox="1"/>
              <p:nvPr/>
            </p:nvSpPr>
            <p:spPr>
              <a:xfrm>
                <a:off x="467140" y="4711408"/>
                <a:ext cx="72853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0070C0"/>
                    </a:solidFill>
                  </a:rPr>
                  <a:t>That’s a lot of protocols!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A14436-C268-7C41-A4BC-3942BEDD7C76}"/>
                  </a:ext>
                </a:extLst>
              </p:cNvPr>
              <p:cNvSpPr txBox="1"/>
              <p:nvPr/>
            </p:nvSpPr>
            <p:spPr>
              <a:xfrm>
                <a:off x="383184" y="873697"/>
                <a:ext cx="71036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</a:rPr>
                  <a:t>Interventional Clinical Trials in 2022</a:t>
                </a:r>
              </a:p>
            </p:txBody>
          </p: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FFC2C12D-68C1-52B0-9FF5-5BC6B9A47D4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4298590" y="918854"/>
                <a:ext cx="1956507" cy="1222366"/>
              </a:xfrm>
              <a:prstGeom prst="bentConnector3">
                <a:avLst>
                  <a:gd name="adj1" fmla="val 724"/>
                </a:avLst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24B56F8-EF61-9E5C-B839-B90FFE75EF02}"/>
              </a:ext>
            </a:extLst>
          </p:cNvPr>
          <p:cNvSpPr txBox="1"/>
          <p:nvPr/>
        </p:nvSpPr>
        <p:spPr>
          <a:xfrm>
            <a:off x="2309591" y="852424"/>
            <a:ext cx="2504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577,531</a:t>
            </a:r>
          </a:p>
        </p:txBody>
      </p:sp>
    </p:spTree>
    <p:extLst>
      <p:ext uri="{BB962C8B-B14F-4D97-AF65-F5344CB8AC3E}">
        <p14:creationId xmlns:p14="http://schemas.microsoft.com/office/powerpoint/2010/main" val="352163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744129B-35F0-0484-F8CE-9F0D43D0897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037379" cy="455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588AD65-0EF7-E946-8D67-5522C250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Agenda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8DF8C5C9-E806-7EB1-DD3C-2C42AA6DA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21184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ts val="563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818F2839-6C4F-458F-B92D-DF083EE553F1}" type="slidenum">
              <a:rPr kumimoji="0" lang="fr-FR" sz="938" b="1" i="0" u="none" strike="noStrike" kern="1200" cap="none" spc="0" normalizeH="0" baseline="0" noProof="0" smtClean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charset="0"/>
                <a:ea typeface="+mn-ea"/>
                <a:cs typeface="Lucida Sans Unicode" charset="0"/>
              </a:rPr>
              <a:pPr marL="0" marR="0" lvl="0" indent="0" algn="r" defTabSz="421184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ts val="563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4</a:t>
            </a:fld>
            <a:endParaRPr kumimoji="0" lang="fr-FR" sz="938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Lucida Sans Unicode" charset="0"/>
            </a:endParaRPr>
          </a:p>
        </p:txBody>
      </p:sp>
      <p:pic>
        <p:nvPicPr>
          <p:cNvPr id="20" name="Graphic 19" descr="Server outline">
            <a:extLst>
              <a:ext uri="{FF2B5EF4-FFF2-40B4-BE49-F238E27FC236}">
                <a16:creationId xmlns:a16="http://schemas.microsoft.com/office/drawing/2014/main" id="{AC6CA218-7D11-416B-77E2-D2E8ADAB26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21930" y="4759841"/>
            <a:ext cx="680204" cy="680204"/>
          </a:xfrm>
          <a:prstGeom prst="rect">
            <a:avLst/>
          </a:prstGeom>
        </p:spPr>
      </p:pic>
      <p:pic>
        <p:nvPicPr>
          <p:cNvPr id="22" name="Graphic 21" descr="Compass outline">
            <a:extLst>
              <a:ext uri="{FF2B5EF4-FFF2-40B4-BE49-F238E27FC236}">
                <a16:creationId xmlns:a16="http://schemas.microsoft.com/office/drawing/2014/main" id="{6F7F6D41-DEDB-329A-012A-EBFD95999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42474" y="1672318"/>
            <a:ext cx="680204" cy="680204"/>
          </a:xfrm>
          <a:prstGeom prst="rect">
            <a:avLst/>
          </a:prstGeom>
        </p:spPr>
      </p:pic>
      <p:pic>
        <p:nvPicPr>
          <p:cNvPr id="24" name="Graphic 23" descr="Blueprint with solid fill">
            <a:extLst>
              <a:ext uri="{FF2B5EF4-FFF2-40B4-BE49-F238E27FC236}">
                <a16:creationId xmlns:a16="http://schemas.microsoft.com/office/drawing/2014/main" id="{1E6C37D0-7261-8DA4-B9F0-7C608530F0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63018" y="2454076"/>
            <a:ext cx="640820" cy="640820"/>
          </a:xfrm>
          <a:prstGeom prst="rect">
            <a:avLst/>
          </a:prstGeom>
        </p:spPr>
      </p:pic>
      <p:pic>
        <p:nvPicPr>
          <p:cNvPr id="6" name="Graphic 5" descr="Target with solid fill">
            <a:extLst>
              <a:ext uri="{FF2B5EF4-FFF2-40B4-BE49-F238E27FC236}">
                <a16:creationId xmlns:a16="http://schemas.microsoft.com/office/drawing/2014/main" id="{BBE31DA5-75A9-8F06-2815-AE7099B6B2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86162" y="3145695"/>
            <a:ext cx="680204" cy="680204"/>
          </a:xfrm>
          <a:prstGeom prst="rect">
            <a:avLst/>
          </a:prstGeom>
        </p:spPr>
      </p:pic>
      <p:pic>
        <p:nvPicPr>
          <p:cNvPr id="9" name="Graphic 8" descr="Aspiration outline">
            <a:extLst>
              <a:ext uri="{FF2B5EF4-FFF2-40B4-BE49-F238E27FC236}">
                <a16:creationId xmlns:a16="http://schemas.microsoft.com/office/drawing/2014/main" id="{9E10199D-F3DF-4CD2-085E-EB06B2EDFC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614" y="5459451"/>
            <a:ext cx="680204" cy="680204"/>
          </a:xfrm>
          <a:prstGeom prst="rect">
            <a:avLst/>
          </a:prstGeom>
        </p:spPr>
      </p:pic>
      <p:pic>
        <p:nvPicPr>
          <p:cNvPr id="12" name="Graphic 11" descr="Document outline">
            <a:extLst>
              <a:ext uri="{FF2B5EF4-FFF2-40B4-BE49-F238E27FC236}">
                <a16:creationId xmlns:a16="http://schemas.microsoft.com/office/drawing/2014/main" id="{13C861E8-C9CB-05F3-321A-965FA5B3691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9614" y="3962471"/>
            <a:ext cx="680204" cy="680204"/>
          </a:xfrm>
          <a:prstGeom prst="rect">
            <a:avLst/>
          </a:prstGeom>
        </p:spPr>
      </p:pic>
      <p:pic>
        <p:nvPicPr>
          <p:cNvPr id="13" name="Graphic 12" descr="Document outline">
            <a:extLst>
              <a:ext uri="{FF2B5EF4-FFF2-40B4-BE49-F238E27FC236}">
                <a16:creationId xmlns:a16="http://schemas.microsoft.com/office/drawing/2014/main" id="{8B6746B4-4AFE-3140-BCFF-9ED69B1BDA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97294" y="3978083"/>
            <a:ext cx="680204" cy="6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6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CF5AF8-78F5-4BF4-A211-8FB55CAB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72" y="295319"/>
            <a:ext cx="10406058" cy="74116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 to the International Council for Harmonization (ICH)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D52D8-55D3-4633-A5FE-3C080275A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2" y="1324782"/>
            <a:ext cx="10863258" cy="54238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ICH was founded in 1990 </a:t>
            </a:r>
          </a:p>
          <a:p>
            <a:pPr lvl="1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 lvl="2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Greater harmonization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worldwide to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ensure safe, effective, and high-quality medicines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are developed in the most resource efficient manner.</a:t>
            </a:r>
          </a:p>
          <a:p>
            <a:pPr marL="914400" lvl="2" indent="0">
              <a:buClr>
                <a:srgbClr val="0070C0"/>
              </a:buClr>
              <a:buSzPct val="111000"/>
              <a:buNone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Global Platform</a:t>
            </a:r>
          </a:p>
          <a:p>
            <a:pPr lvl="2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Brings together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regulatory authorities and biopharma industry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 discuss scientific and technical aspects of product development</a:t>
            </a:r>
          </a:p>
          <a:p>
            <a:pPr marL="914400" lvl="2" indent="0">
              <a:buClr>
                <a:srgbClr val="0070C0"/>
              </a:buClr>
              <a:buSzPct val="111000"/>
              <a:buNone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Develop guidelines and technical specifications in four broad workstreams: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Quality, Efficacy, Safety, and Multidisciplinary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0" lvl="2" indent="0">
              <a:buClr>
                <a:srgbClr val="0070C0"/>
              </a:buClr>
              <a:buSzPct val="111000"/>
              <a:buNone/>
            </a:pPr>
            <a:endParaRPr lang="en-U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7713" lvl="1" indent="-233363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marL="1139825" lvl="2" indent="-225425"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Once implemented by regulators the guidelines and technical documents form a </a:t>
            </a:r>
            <a:r>
              <a:rPr lang="en-US" sz="2600" u="sng" dirty="0">
                <a:latin typeface="Calibri" panose="020F0502020204030204" pitchFamily="34" charset="0"/>
                <a:cs typeface="Calibri" panose="020F0502020204030204" pitchFamily="34" charset="0"/>
              </a:rPr>
              <a:t>common worldwide backbone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of technical requirements for product development. </a:t>
            </a:r>
          </a:p>
          <a:p>
            <a:pPr marL="914400" lvl="2" indent="0">
              <a:buClr>
                <a:srgbClr val="0070C0"/>
              </a:buClr>
              <a:buNone/>
            </a:pPr>
            <a:endParaRPr lang="en-US" sz="2400" b="1" i="1" dirty="0">
              <a:latin typeface="+mj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C58FAA4-05F8-405B-B2FA-D74EE2C3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220" y="6501014"/>
            <a:ext cx="1863328" cy="26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>
              <a:defRPr/>
            </a:lvl1pPr>
          </a:lstStyle>
          <a:p>
            <a:pPr algn="r" defTabSz="421184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88BDC811-FBB1-45B5-9F23-29515F4EC5B0}" type="slidenum">
              <a:rPr lang="ru-RU" sz="938" b="1">
                <a:solidFill>
                  <a:srgbClr val="999999"/>
                </a:solidFill>
                <a:latin typeface="Arial" charset="0"/>
                <a:cs typeface="Lucida Sans Unicode" charset="0"/>
              </a:rPr>
              <a:pPr algn="r" defTabSz="421184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5</a:t>
            </a:fld>
            <a:endParaRPr lang="ru-RU" sz="938" b="1">
              <a:solidFill>
                <a:srgbClr val="999999"/>
              </a:solidFill>
              <a:latin typeface="Arial" charset="0"/>
              <a:cs typeface="Lucida Sans Unicode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2A5C87-DA92-83AA-E341-6294A667C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96E87-82A0-4510-9859-64EB2893B32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44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158DF6C-0E6C-C852-3532-B5329184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ICH Structure and Governance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DE9F0-BA55-20BF-8744-59421C51C501}"/>
              </a:ext>
            </a:extLst>
          </p:cNvPr>
          <p:cNvSpPr/>
          <p:nvPr/>
        </p:nvSpPr>
        <p:spPr>
          <a:xfrm>
            <a:off x="124747" y="6466838"/>
            <a:ext cx="3804131" cy="36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211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938" b="1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charset="0"/>
                <a:ea typeface="+mn-ea"/>
                <a:cs typeface="Lucida Sans Unicode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Adapted from https://www.ich.org/page/organisation-ich</a:t>
            </a:r>
            <a:endParaRPr kumimoji="0" lang="en-US" sz="938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charset="0"/>
              <a:ea typeface="+mn-ea"/>
              <a:cs typeface="Lucida Sans Unicode" charset="0"/>
            </a:endParaRPr>
          </a:p>
          <a:p>
            <a:pPr marL="0" marR="0" lvl="0" indent="0" algn="l" defTabSz="4211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938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Arial" charset="0"/>
              <a:ea typeface="+mn-ea"/>
              <a:cs typeface="Lucida Sans Unicode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061FCB-3E99-570C-8215-2AFBBA332BDD}"/>
              </a:ext>
            </a:extLst>
          </p:cNvPr>
          <p:cNvGrpSpPr/>
          <p:nvPr/>
        </p:nvGrpSpPr>
        <p:grpSpPr>
          <a:xfrm>
            <a:off x="906636" y="1008885"/>
            <a:ext cx="9070993" cy="5207451"/>
            <a:chOff x="1538934" y="1008885"/>
            <a:chExt cx="9070993" cy="52074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94A711-7A25-2ED8-38EA-1D8C1E19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8934" y="1008885"/>
              <a:ext cx="9070993" cy="5207451"/>
            </a:xfrm>
            <a:prstGeom prst="rect">
              <a:avLst/>
            </a:prstGeom>
          </p:spPr>
        </p:pic>
        <p:sp>
          <p:nvSpPr>
            <p:cNvPr id="9" name="Left Bracket 8">
              <a:extLst>
                <a:ext uri="{FF2B5EF4-FFF2-40B4-BE49-F238E27FC236}">
                  <a16:creationId xmlns:a16="http://schemas.microsoft.com/office/drawing/2014/main" id="{594CB6F2-E46D-3BE9-80BD-064CAB1CE39C}"/>
                </a:ext>
              </a:extLst>
            </p:cNvPr>
            <p:cNvSpPr/>
            <p:nvPr/>
          </p:nvSpPr>
          <p:spPr bwMode="auto">
            <a:xfrm>
              <a:off x="5079753" y="5032586"/>
              <a:ext cx="202523" cy="877598"/>
            </a:xfrm>
            <a:prstGeom prst="leftBracke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3" rIns="85725" bIns="4286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2118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487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Lucida Sans Unicode" charset="0"/>
              </a:endParaRPr>
            </a:p>
          </p:txBody>
        </p:sp>
        <p:sp>
          <p:nvSpPr>
            <p:cNvPr id="10" name="Left Bracket 9">
              <a:extLst>
                <a:ext uri="{FF2B5EF4-FFF2-40B4-BE49-F238E27FC236}">
                  <a16:creationId xmlns:a16="http://schemas.microsoft.com/office/drawing/2014/main" id="{81D1E927-02E4-65FA-B0DD-1CF8A8897526}"/>
                </a:ext>
              </a:extLst>
            </p:cNvPr>
            <p:cNvSpPr/>
            <p:nvPr/>
          </p:nvSpPr>
          <p:spPr bwMode="auto">
            <a:xfrm rot="10800000">
              <a:off x="6994972" y="4986395"/>
              <a:ext cx="179802" cy="862719"/>
            </a:xfrm>
            <a:prstGeom prst="leftBracke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5725" tIns="42863" rIns="85725" bIns="42863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2118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4875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Lucida Sans Unicode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E619A0-D1E0-AD8B-9C52-BFFA8224EC96}"/>
                </a:ext>
              </a:extLst>
            </p:cNvPr>
            <p:cNvSpPr/>
            <p:nvPr/>
          </p:nvSpPr>
          <p:spPr>
            <a:xfrm>
              <a:off x="7674378" y="5032586"/>
              <a:ext cx="2743200" cy="11228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21184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ea typeface="+mn-ea"/>
                  <a:cs typeface="Lucida Sans Unicode" charset="0"/>
                </a:rPr>
                <a:t>M11 Expert Working Group (EWG)</a:t>
              </a:r>
            </a:p>
          </p:txBody>
        </p:sp>
      </p:grp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E3F51DD-F322-A27E-1D6F-20A5C64E5979}"/>
              </a:ext>
            </a:extLst>
          </p:cNvPr>
          <p:cNvSpPr/>
          <p:nvPr/>
        </p:nvSpPr>
        <p:spPr bwMode="auto">
          <a:xfrm rot="10800000">
            <a:off x="6642669" y="5268863"/>
            <a:ext cx="393686" cy="405046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5725" tIns="42863" rIns="85725" bIns="42863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21184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4875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Lucida Sans Unicode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BD231F-7163-1912-B1AC-0089595E6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6C4E6F-5B34-4099-A411-DC251C995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2159" y="1358786"/>
            <a:ext cx="4202697" cy="4796543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75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404040"/>
                </a:solidFill>
                <a:latin typeface="Arial" panose="020B0604020202020204" pitchFamily="34" charset="0"/>
              </a:rPr>
              <a:t>Regulatory Members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ANVISA, Brazil​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CDSCO, India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EC, Europe​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FDA, United States​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Health Canada, Canada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HSA, Singapore​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MHLW / PMDA, Japan​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National Center, Kazakhstan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NMPA, China​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SFDA, Saudi Arabia</a:t>
            </a:r>
          </a:p>
          <a:p>
            <a:pPr lvl="1" fontAlgn="base">
              <a:lnSpc>
                <a:spcPct val="11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TFDA, Chinese Taipei ​</a:t>
            </a:r>
          </a:p>
          <a:p>
            <a:pPr marL="424161" lvl="1" indent="0" fontAlgn="base">
              <a:lnSpc>
                <a:spcPct val="110000"/>
              </a:lnSpc>
              <a:buNone/>
            </a:pPr>
            <a:endParaRPr lang="en-US" sz="1688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564777-D565-45B0-A30F-95D517EB217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186246" y="1348329"/>
            <a:ext cx="3577635" cy="4805235"/>
          </a:xfrm>
        </p:spPr>
        <p:txBody>
          <a:bodyPr/>
          <a:lstStyle/>
          <a:p>
            <a:pPr algn="l" rtl="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Industry Members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​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BIO​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EFPIA​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IFPMA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IGBA​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JPMA​</a:t>
            </a:r>
          </a:p>
          <a:p>
            <a:pPr lvl="1" fontAlgn="base">
              <a:lnSpc>
                <a:spcPct val="120000"/>
              </a:lnSpc>
            </a:pPr>
            <a:r>
              <a:rPr lang="en-US" sz="1688" dirty="0">
                <a:solidFill>
                  <a:srgbClr val="404040"/>
                </a:solidFill>
                <a:latin typeface="Arial" panose="020B0604020202020204" pitchFamily="34" charset="0"/>
              </a:rPr>
              <a:t>PhRMA​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040BD-34FC-41E3-A174-BC4EBDA48C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9065" y="439357"/>
            <a:ext cx="6721812" cy="607219"/>
          </a:xfrm>
        </p:spPr>
        <p:txBody>
          <a:bodyPr>
            <a:noAutofit/>
          </a:bodyPr>
          <a:lstStyle/>
          <a:p>
            <a:pPr algn="ctr"/>
            <a:r>
              <a:rPr lang="en-C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M11 Expert Working Group</a:t>
            </a:r>
            <a:endParaRPr lang="en-US" sz="3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E3A31-F20D-42C8-9BDC-33D1B1D893D6}"/>
              </a:ext>
            </a:extLst>
          </p:cNvPr>
          <p:cNvSpPr txBox="1"/>
          <p:nvPr/>
        </p:nvSpPr>
        <p:spPr bwMode="auto">
          <a:xfrm>
            <a:off x="541043" y="6489622"/>
            <a:ext cx="4658018" cy="2976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4375" tIns="87075" rIns="84375" bIns="42188" rtlCol="0">
            <a:spAutoFit/>
          </a:bodyPr>
          <a:lstStyle/>
          <a:p>
            <a:pPr>
              <a:lnSpc>
                <a:spcPct val="81000"/>
              </a:lnSpc>
              <a:tabLst>
                <a:tab pos="678656" algn="l"/>
                <a:tab pos="1357313" algn="l"/>
                <a:tab pos="2035969" algn="l"/>
                <a:tab pos="2714625" algn="l"/>
                <a:tab pos="3393281" algn="l"/>
                <a:tab pos="4071938" algn="l"/>
                <a:tab pos="4750594" algn="l"/>
                <a:tab pos="5429250" algn="l"/>
              </a:tabLst>
            </a:pPr>
            <a:r>
              <a:rPr lang="en-US" sz="1313" dirty="0">
                <a:solidFill>
                  <a:srgbClr val="4C4C4C"/>
                </a:solidFill>
                <a:latin typeface="Candara" pitchFamily="32" charset="0"/>
              </a:rPr>
              <a:t>Source: https://ich.org/page/multidisciplinary-guidelines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87900-A874-3116-BE82-844624214504}"/>
              </a:ext>
            </a:extLst>
          </p:cNvPr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pPr>
              <a:defRPr/>
            </a:pPr>
            <a:fld id="{4C900FCA-1A97-4D6A-89CC-C4E3C77CACE0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08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D4CB5B-EAD5-BF7B-B349-566C64ED4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43" y="320556"/>
            <a:ext cx="10371826" cy="60870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Steps in the ICH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7C6D1-7555-69C8-C562-33069D5A2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34616D5-061B-5DF8-5100-6C664407DC2C}"/>
              </a:ext>
            </a:extLst>
          </p:cNvPr>
          <p:cNvSpPr/>
          <p:nvPr/>
        </p:nvSpPr>
        <p:spPr>
          <a:xfrm>
            <a:off x="2323750" y="5078870"/>
            <a:ext cx="8380602" cy="365125"/>
          </a:xfrm>
          <a:prstGeom prst="roundRect">
            <a:avLst/>
          </a:prstGeom>
          <a:gradFill rotWithShape="1">
            <a:gsLst>
              <a:gs pos="0">
                <a:srgbClr val="1C5A7D">
                  <a:tint val="100000"/>
                  <a:shade val="100000"/>
                  <a:satMod val="130000"/>
                </a:srgbClr>
              </a:gs>
              <a:gs pos="100000">
                <a:srgbClr val="1C5A7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C5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Consensus building - Technical Document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EBA06E-6907-9F4A-721E-D2D0578323D6}"/>
              </a:ext>
            </a:extLst>
          </p:cNvPr>
          <p:cNvSpPr/>
          <p:nvPr/>
        </p:nvSpPr>
        <p:spPr>
          <a:xfrm>
            <a:off x="1487649" y="5078869"/>
            <a:ext cx="836102" cy="365125"/>
          </a:xfrm>
          <a:prstGeom prst="roundRect">
            <a:avLst/>
          </a:prstGeom>
          <a:gradFill rotWithShape="1">
            <a:gsLst>
              <a:gs pos="0">
                <a:srgbClr val="A62C60">
                  <a:tint val="100000"/>
                  <a:shade val="100000"/>
                  <a:satMod val="130000"/>
                </a:srgbClr>
              </a:gs>
              <a:gs pos="100000">
                <a:srgbClr val="A62C6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2C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1BA1A92-B077-D57B-DFF2-D3080374F858}"/>
              </a:ext>
            </a:extLst>
          </p:cNvPr>
          <p:cNvSpPr/>
          <p:nvPr/>
        </p:nvSpPr>
        <p:spPr>
          <a:xfrm>
            <a:off x="3159852" y="4601060"/>
            <a:ext cx="7544500" cy="365125"/>
          </a:xfrm>
          <a:prstGeom prst="roundRect">
            <a:avLst/>
          </a:prstGeom>
          <a:gradFill rotWithShape="1">
            <a:gsLst>
              <a:gs pos="0">
                <a:srgbClr val="1C5A7D">
                  <a:tint val="100000"/>
                  <a:shade val="100000"/>
                  <a:satMod val="130000"/>
                </a:srgbClr>
              </a:gs>
              <a:gs pos="100000">
                <a:srgbClr val="1C5A7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C5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ICH Parties consensus on Technical Document  b. Draft Guideline adoption by Regulators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5C2C396-CAA2-A360-33A2-1131A9FF64ED}"/>
              </a:ext>
            </a:extLst>
          </p:cNvPr>
          <p:cNvSpPr/>
          <p:nvPr/>
        </p:nvSpPr>
        <p:spPr>
          <a:xfrm>
            <a:off x="2323750" y="4609593"/>
            <a:ext cx="836102" cy="365125"/>
          </a:xfrm>
          <a:prstGeom prst="roundRect">
            <a:avLst/>
          </a:prstGeom>
          <a:gradFill rotWithShape="1">
            <a:gsLst>
              <a:gs pos="0">
                <a:srgbClr val="A62C60">
                  <a:tint val="100000"/>
                  <a:shade val="100000"/>
                  <a:satMod val="130000"/>
                </a:srgbClr>
              </a:gs>
              <a:gs pos="100000">
                <a:srgbClr val="A62C6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2C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2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67B3411-60AD-AE0A-B71C-FA3BAF40FDFE}"/>
              </a:ext>
            </a:extLst>
          </p:cNvPr>
          <p:cNvSpPr/>
          <p:nvPr/>
        </p:nvSpPr>
        <p:spPr>
          <a:xfrm>
            <a:off x="3995953" y="4123249"/>
            <a:ext cx="6708399" cy="365125"/>
          </a:xfrm>
          <a:prstGeom prst="roundRect">
            <a:avLst/>
          </a:prstGeom>
          <a:gradFill rotWithShape="1">
            <a:gsLst>
              <a:gs pos="0">
                <a:srgbClr val="1C5A7D">
                  <a:tint val="100000"/>
                  <a:shade val="100000"/>
                  <a:satMod val="130000"/>
                </a:srgbClr>
              </a:gs>
              <a:gs pos="100000">
                <a:srgbClr val="1C5A7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C5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Regulatory Public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consultation,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Reconciliation, and Sign-off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FC97719-1792-D571-021D-A1DDF6DFF704}"/>
              </a:ext>
            </a:extLst>
          </p:cNvPr>
          <p:cNvSpPr/>
          <p:nvPr/>
        </p:nvSpPr>
        <p:spPr>
          <a:xfrm>
            <a:off x="3159852" y="4120462"/>
            <a:ext cx="836102" cy="365125"/>
          </a:xfrm>
          <a:prstGeom prst="roundRect">
            <a:avLst/>
          </a:prstGeom>
          <a:gradFill rotWithShape="1">
            <a:gsLst>
              <a:gs pos="0">
                <a:srgbClr val="A62C60">
                  <a:tint val="100000"/>
                  <a:shade val="100000"/>
                  <a:satMod val="130000"/>
                </a:srgbClr>
              </a:gs>
              <a:gs pos="100000">
                <a:srgbClr val="A62C6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2C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3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B126C0C-7EA7-CC7E-C128-99CCFCE8B475}"/>
              </a:ext>
            </a:extLst>
          </p:cNvPr>
          <p:cNvSpPr/>
          <p:nvPr/>
        </p:nvSpPr>
        <p:spPr>
          <a:xfrm>
            <a:off x="4832054" y="3645438"/>
            <a:ext cx="5872297" cy="365125"/>
          </a:xfrm>
          <a:prstGeom prst="roundRect">
            <a:avLst/>
          </a:prstGeom>
          <a:gradFill rotWithShape="1">
            <a:gsLst>
              <a:gs pos="0">
                <a:srgbClr val="1C5A7D">
                  <a:tint val="100000"/>
                  <a:shade val="100000"/>
                  <a:satMod val="130000"/>
                </a:srgbClr>
              </a:gs>
              <a:gs pos="100000">
                <a:srgbClr val="1C5A7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C5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Adoption of an ICH Harmonised Guideline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C2A4E24-DF55-EFA1-A831-0F7588667FBE}"/>
              </a:ext>
            </a:extLst>
          </p:cNvPr>
          <p:cNvSpPr/>
          <p:nvPr/>
        </p:nvSpPr>
        <p:spPr>
          <a:xfrm>
            <a:off x="3995952" y="3657049"/>
            <a:ext cx="836102" cy="365125"/>
          </a:xfrm>
          <a:prstGeom prst="roundRect">
            <a:avLst/>
          </a:prstGeom>
          <a:gradFill rotWithShape="1">
            <a:gsLst>
              <a:gs pos="0">
                <a:srgbClr val="A62C60">
                  <a:tint val="100000"/>
                  <a:shade val="100000"/>
                  <a:satMod val="130000"/>
                </a:srgbClr>
              </a:gs>
              <a:gs pos="100000">
                <a:srgbClr val="A62C6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2C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9E9F95C-7E7B-D2F4-B609-C6C138926495}"/>
              </a:ext>
            </a:extLst>
          </p:cNvPr>
          <p:cNvSpPr/>
          <p:nvPr/>
        </p:nvSpPr>
        <p:spPr>
          <a:xfrm>
            <a:off x="5668156" y="3167627"/>
            <a:ext cx="5036195" cy="365125"/>
          </a:xfrm>
          <a:prstGeom prst="roundRect">
            <a:avLst/>
          </a:prstGeom>
          <a:gradFill rotWithShape="1">
            <a:gsLst>
              <a:gs pos="0">
                <a:srgbClr val="1C5A7D">
                  <a:tint val="100000"/>
                  <a:shade val="100000"/>
                  <a:satMod val="130000"/>
                </a:srgbClr>
              </a:gs>
              <a:gs pos="100000">
                <a:srgbClr val="1C5A7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1C5A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Implementation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D2B0C0E-5792-E704-D3DF-96E5938D7BD7}"/>
              </a:ext>
            </a:extLst>
          </p:cNvPr>
          <p:cNvSpPr/>
          <p:nvPr/>
        </p:nvSpPr>
        <p:spPr>
          <a:xfrm>
            <a:off x="4832054" y="3179744"/>
            <a:ext cx="836102" cy="365125"/>
          </a:xfrm>
          <a:prstGeom prst="roundRect">
            <a:avLst/>
          </a:prstGeom>
          <a:gradFill rotWithShape="1">
            <a:gsLst>
              <a:gs pos="0">
                <a:srgbClr val="A62C60">
                  <a:tint val="100000"/>
                  <a:shade val="100000"/>
                  <a:satMod val="130000"/>
                </a:srgbClr>
              </a:gs>
              <a:gs pos="100000">
                <a:srgbClr val="A62C6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A62C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5</a:t>
            </a:r>
          </a:p>
        </p:txBody>
      </p:sp>
      <p:sp>
        <p:nvSpPr>
          <p:cNvPr id="55" name="Callout: Line 54">
            <a:extLst>
              <a:ext uri="{FF2B5EF4-FFF2-40B4-BE49-F238E27FC236}">
                <a16:creationId xmlns:a16="http://schemas.microsoft.com/office/drawing/2014/main" id="{BA1F2F2D-184B-3ED9-040F-08D5441EE25A}"/>
              </a:ext>
            </a:extLst>
          </p:cNvPr>
          <p:cNvSpPr/>
          <p:nvPr/>
        </p:nvSpPr>
        <p:spPr>
          <a:xfrm>
            <a:off x="191994" y="4292867"/>
            <a:ext cx="836102" cy="1021239"/>
          </a:xfrm>
          <a:prstGeom prst="borderCallout1">
            <a:avLst>
              <a:gd name="adj1" fmla="val 71621"/>
              <a:gd name="adj2" fmla="val 104848"/>
              <a:gd name="adj3" fmla="val 99586"/>
              <a:gd name="adj4" fmla="val 146406"/>
            </a:avLst>
          </a:prstGeom>
          <a:solidFill>
            <a:srgbClr val="FFFFFF"/>
          </a:solidFill>
          <a:ln w="25400" cap="flat" cmpd="sng" algn="ctr">
            <a:solidFill>
              <a:srgbClr val="799C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Sign-off by Topic Leaders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Callout: Line 55">
            <a:extLst>
              <a:ext uri="{FF2B5EF4-FFF2-40B4-BE49-F238E27FC236}">
                <a16:creationId xmlns:a16="http://schemas.microsoft.com/office/drawing/2014/main" id="{FF4716D0-E452-0436-C648-9EE59A10BDB2}"/>
              </a:ext>
            </a:extLst>
          </p:cNvPr>
          <p:cNvSpPr/>
          <p:nvPr/>
        </p:nvSpPr>
        <p:spPr>
          <a:xfrm>
            <a:off x="749389" y="3296128"/>
            <a:ext cx="1537983" cy="916313"/>
          </a:xfrm>
          <a:prstGeom prst="borderCallout1">
            <a:avLst>
              <a:gd name="adj1" fmla="val 110526"/>
              <a:gd name="adj2" fmla="val 54681"/>
              <a:gd name="adj3" fmla="val 152513"/>
              <a:gd name="adj4" fmla="val 95400"/>
            </a:avLst>
          </a:prstGeom>
          <a:solidFill>
            <a:srgbClr val="FFFFFF"/>
          </a:solidFill>
          <a:ln w="25400" cap="flat" cmpd="sng" algn="ctr">
            <a:solidFill>
              <a:srgbClr val="799C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Endorsement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by Assembly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b. by Regulators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Callout: Line 56">
            <a:extLst>
              <a:ext uri="{FF2B5EF4-FFF2-40B4-BE49-F238E27FC236}">
                <a16:creationId xmlns:a16="http://schemas.microsoft.com/office/drawing/2014/main" id="{EF61684D-40D0-3C03-1EF2-7E86E4CC73A2}"/>
              </a:ext>
            </a:extLst>
          </p:cNvPr>
          <p:cNvSpPr/>
          <p:nvPr/>
        </p:nvSpPr>
        <p:spPr>
          <a:xfrm>
            <a:off x="2981806" y="2346726"/>
            <a:ext cx="1192194" cy="905634"/>
          </a:xfrm>
          <a:prstGeom prst="borderCallout1">
            <a:avLst>
              <a:gd name="adj1" fmla="val 110526"/>
              <a:gd name="adj2" fmla="val 54681"/>
              <a:gd name="adj3" fmla="val 189685"/>
              <a:gd name="adj4" fmla="val 54812"/>
            </a:avLst>
          </a:prstGeom>
          <a:solidFill>
            <a:srgbClr val="FFFFFF"/>
          </a:solidFill>
          <a:ln w="25400" cap="flat" cmpd="sng" algn="ctr">
            <a:solidFill>
              <a:srgbClr val="799C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Sign-off by Regulatory Topic Leaders</a:t>
            </a:r>
          </a:p>
        </p:txBody>
      </p:sp>
      <p:sp>
        <p:nvSpPr>
          <p:cNvPr id="58" name="Callout: Line 57">
            <a:extLst>
              <a:ext uri="{FF2B5EF4-FFF2-40B4-BE49-F238E27FC236}">
                <a16:creationId xmlns:a16="http://schemas.microsoft.com/office/drawing/2014/main" id="{9E3DB75E-C39B-F40D-1B33-1D3E91F60364}"/>
              </a:ext>
            </a:extLst>
          </p:cNvPr>
          <p:cNvSpPr/>
          <p:nvPr/>
        </p:nvSpPr>
        <p:spPr>
          <a:xfrm>
            <a:off x="3906928" y="1563882"/>
            <a:ext cx="1192194" cy="608703"/>
          </a:xfrm>
          <a:prstGeom prst="borderCallout1">
            <a:avLst>
              <a:gd name="adj1" fmla="val 110526"/>
              <a:gd name="adj2" fmla="val 54681"/>
              <a:gd name="adj3" fmla="val 333128"/>
              <a:gd name="adj4" fmla="val 57627"/>
            </a:avLst>
          </a:prstGeom>
          <a:solidFill>
            <a:srgbClr val="FFFFFF"/>
          </a:solidFill>
          <a:ln w="25400" cap="flat" cmpd="sng" algn="ctr">
            <a:solidFill>
              <a:srgbClr val="799C4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Adoption by Regulators</a:t>
            </a:r>
          </a:p>
        </p:txBody>
      </p:sp>
      <p:sp>
        <p:nvSpPr>
          <p:cNvPr id="59" name="Rectangle: Single Corner Snipped 58">
            <a:extLst>
              <a:ext uri="{FF2B5EF4-FFF2-40B4-BE49-F238E27FC236}">
                <a16:creationId xmlns:a16="http://schemas.microsoft.com/office/drawing/2014/main" id="{160E1342-5FD2-A077-6446-738E25EE33CA}"/>
              </a:ext>
            </a:extLst>
          </p:cNvPr>
          <p:cNvSpPr/>
          <p:nvPr/>
        </p:nvSpPr>
        <p:spPr>
          <a:xfrm>
            <a:off x="7092880" y="1986268"/>
            <a:ext cx="3562993" cy="905634"/>
          </a:xfrm>
          <a:prstGeom prst="snip1Rect">
            <a:avLst/>
          </a:prstGeom>
          <a:solidFill>
            <a:srgbClr val="FFFFFF"/>
          </a:solidFill>
          <a:ln w="25400" cap="flat" cmpd="sng" algn="ctr">
            <a:solidFill>
              <a:srgbClr val="1C5A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Sign-off, endorsement and adoption can be achieved at a face-to-face meeting or electronically</a:t>
            </a:r>
          </a:p>
        </p:txBody>
      </p:sp>
      <p:sp>
        <p:nvSpPr>
          <p:cNvPr id="60" name="Star: 5 Points 59">
            <a:extLst>
              <a:ext uri="{FF2B5EF4-FFF2-40B4-BE49-F238E27FC236}">
                <a16:creationId xmlns:a16="http://schemas.microsoft.com/office/drawing/2014/main" id="{06C91397-641F-8403-FE7A-E5ED0D681E64}"/>
              </a:ext>
            </a:extLst>
          </p:cNvPr>
          <p:cNvSpPr/>
          <p:nvPr/>
        </p:nvSpPr>
        <p:spPr>
          <a:xfrm>
            <a:off x="3049848" y="3807129"/>
            <a:ext cx="423164" cy="365125"/>
          </a:xfrm>
          <a:prstGeom prst="star5">
            <a:avLst/>
          </a:prstGeom>
          <a:solidFill>
            <a:srgbClr val="FFFF00"/>
          </a:solidFill>
          <a:ln w="63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B17FEDE-1042-50BC-2668-5025024DF9FD}"/>
              </a:ext>
            </a:extLst>
          </p:cNvPr>
          <p:cNvSpPr txBox="1"/>
          <p:nvPr/>
        </p:nvSpPr>
        <p:spPr>
          <a:xfrm>
            <a:off x="1028096" y="2145989"/>
            <a:ext cx="1537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04040"/>
                </a:solidFill>
                <a:latin typeface="Arial"/>
              </a:rPr>
              <a:t>We are here</a:t>
            </a:r>
          </a:p>
          <a:p>
            <a:pPr algn="ctr"/>
            <a:r>
              <a:rPr lang="en-US" sz="1400" b="1" dirty="0">
                <a:solidFill>
                  <a:srgbClr val="404040"/>
                </a:solidFill>
                <a:latin typeface="Arial"/>
              </a:rPr>
              <a:t>working toward Step 3 Signoff in 2024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98E528-214B-684C-6044-0CD7F7667B17}"/>
              </a:ext>
            </a:extLst>
          </p:cNvPr>
          <p:cNvCxnSpPr>
            <a:cxnSpLocks/>
          </p:cNvCxnSpPr>
          <p:nvPr/>
        </p:nvCxnSpPr>
        <p:spPr>
          <a:xfrm>
            <a:off x="2220251" y="3007267"/>
            <a:ext cx="865057" cy="973057"/>
          </a:xfrm>
          <a:prstGeom prst="line">
            <a:avLst/>
          </a:prstGeom>
          <a:noFill/>
          <a:ln w="38100" cap="flat" cmpd="sng" algn="ctr">
            <a:solidFill>
              <a:srgbClr val="799C4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928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02F6A4-FE50-2201-3FC1-22B359E3B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4" y="879798"/>
            <a:ext cx="11636454" cy="5721299"/>
          </a:xfrm>
        </p:spPr>
        <p:txBody>
          <a:bodyPr>
            <a:normAutofit/>
          </a:bodyPr>
          <a:lstStyle/>
          <a:p>
            <a:r>
              <a:rPr lang="en-US" dirty="0"/>
              <a:t>ICH M11 developed a new </a:t>
            </a:r>
            <a:r>
              <a:rPr lang="en-US" u="sng" dirty="0"/>
              <a:t>harmonized guideline </a:t>
            </a:r>
            <a:r>
              <a:rPr lang="en-US" dirty="0"/>
              <a:t>on the clinical protocol</a:t>
            </a:r>
          </a:p>
          <a:p>
            <a:pPr lvl="1"/>
            <a:r>
              <a:rPr lang="en-US" b="1" dirty="0"/>
              <a:t>Guideline is a high-level document that</a:t>
            </a:r>
            <a:r>
              <a:rPr lang="en-US" dirty="0"/>
              <a:t>:</a:t>
            </a:r>
          </a:p>
          <a:p>
            <a:pPr lvl="2"/>
            <a:r>
              <a:rPr lang="en-US" sz="2400" dirty="0"/>
              <a:t>Provides the background on </a:t>
            </a:r>
            <a:r>
              <a:rPr lang="en-US" sz="2400" u="sng" dirty="0"/>
              <a:t>why a harmonized</a:t>
            </a:r>
            <a:r>
              <a:rPr lang="en-US" sz="2400" dirty="0"/>
              <a:t> clinical protocol template is needed, and </a:t>
            </a:r>
          </a:p>
          <a:p>
            <a:pPr lvl="2"/>
            <a:r>
              <a:rPr lang="en-US" sz="2400" u="sng" dirty="0"/>
              <a:t>How we developed </a:t>
            </a:r>
            <a:r>
              <a:rPr lang="en-US" sz="2400" dirty="0"/>
              <a:t>the template and technical specification (for electronic exchange) </a:t>
            </a:r>
          </a:p>
          <a:p>
            <a:pPr marL="0" indent="0">
              <a:buNone/>
            </a:pPr>
            <a:endParaRPr lang="en-US" sz="1200" dirty="0"/>
          </a:p>
          <a:p>
            <a:pPr lvl="1"/>
            <a:r>
              <a:rPr lang="en-US" b="1" dirty="0"/>
              <a:t>Key Deliverables</a:t>
            </a:r>
          </a:p>
          <a:p>
            <a:pPr lvl="2"/>
            <a:r>
              <a:rPr lang="en-US" sz="2400" dirty="0"/>
              <a:t>A </a:t>
            </a:r>
            <a:r>
              <a:rPr lang="en-US" sz="2400" u="sng" dirty="0"/>
              <a:t>Template</a:t>
            </a:r>
            <a:r>
              <a:rPr lang="en-US" sz="2400" dirty="0"/>
              <a:t> to include identification of headers, common text, instructions, data fields and terminologies.   </a:t>
            </a:r>
          </a:p>
          <a:p>
            <a:pPr marL="857250" lvl="2" indent="0">
              <a:buNone/>
            </a:pPr>
            <a:endParaRPr lang="en-US" sz="1200" dirty="0"/>
          </a:p>
          <a:p>
            <a:pPr lvl="2"/>
            <a:r>
              <a:rPr lang="en-US" sz="2400" dirty="0"/>
              <a:t>A </a:t>
            </a:r>
            <a:r>
              <a:rPr lang="en-US" sz="2400" u="sng" dirty="0"/>
              <a:t>Technical Specification</a:t>
            </a:r>
            <a:r>
              <a:rPr lang="en-US" sz="2400" dirty="0"/>
              <a:t> that will use an open, nonproprietary standard to enable electronic exchange of the clinical protocol information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5DD242-4696-CD3D-C1F1-397FCAA9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1" y="160504"/>
            <a:ext cx="10371826" cy="64859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ICH M11 Deliverables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D8BCB-F145-4513-363E-5A5ED8131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7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ceed0e-f6c5-469f-a1a3-36254dc2a9cd" xsi:nil="true"/>
    <lcf76f155ced4ddcb4097134ff3c332f xmlns="cc82b941-e7cd-41be-8716-53eac352d3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D491D5301BDA449EC62E031AD20AA6" ma:contentTypeVersion="16" ma:contentTypeDescription="Create a new document." ma:contentTypeScope="" ma:versionID="4af7b59ecc48a712bbdbfcf74f943cfa">
  <xsd:schema xmlns:xsd="http://www.w3.org/2001/XMLSchema" xmlns:xs="http://www.w3.org/2001/XMLSchema" xmlns:p="http://schemas.microsoft.com/office/2006/metadata/properties" xmlns:ns2="cc82b941-e7cd-41be-8716-53eac352d379" xmlns:ns3="8eceed0e-f6c5-469f-a1a3-36254dc2a9cd" targetNamespace="http://schemas.microsoft.com/office/2006/metadata/properties" ma:root="true" ma:fieldsID="a9cf0983b4096851d02b5aac2961982f" ns2:_="" ns3:_="">
    <xsd:import namespace="cc82b941-e7cd-41be-8716-53eac352d379"/>
    <xsd:import namespace="8eceed0e-f6c5-469f-a1a3-36254dc2a9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2b941-e7cd-41be-8716-53eac352d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c04c6af-d60c-4670-8c9c-7f80a3ec6f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eed0e-f6c5-469f-a1a3-36254dc2a9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ab19f1-5576-4609-8825-6eff12119732}" ma:internalName="TaxCatchAll" ma:showField="CatchAllData" ma:web="8eceed0e-f6c5-469f-a1a3-36254dc2a9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CAA122-BBF2-445F-A41E-5734C3E41FFA}">
  <ds:schemaRefs>
    <ds:schemaRef ds:uri="http://schemas.microsoft.com/office/2006/metadata/properties"/>
    <ds:schemaRef ds:uri="http://schemas.microsoft.com/office/infopath/2007/PartnerControls"/>
    <ds:schemaRef ds:uri="8eceed0e-f6c5-469f-a1a3-36254dc2a9cd"/>
    <ds:schemaRef ds:uri="cc82b941-e7cd-41be-8716-53eac352d379"/>
  </ds:schemaRefs>
</ds:datastoreItem>
</file>

<file path=customXml/itemProps2.xml><?xml version="1.0" encoding="utf-8"?>
<ds:datastoreItem xmlns:ds="http://schemas.openxmlformats.org/officeDocument/2006/customXml" ds:itemID="{64B4148E-1E5D-46F3-9DEA-72369306C1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007661-239F-4E2C-A42B-EBD69949F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2b941-e7cd-41be-8716-53eac352d379"/>
    <ds:schemaRef ds:uri="8eceed0e-f6c5-469f-a1a3-36254dc2a9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7876</TotalTime>
  <Words>2023</Words>
  <Application>Microsoft Office PowerPoint</Application>
  <PresentationFormat>Widescreen</PresentationFormat>
  <Paragraphs>343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ICH M11  Clinical Electronic Structured Harmonized Protocol </vt:lpstr>
      <vt:lpstr>FDA Disclaimer</vt:lpstr>
      <vt:lpstr>PowerPoint Presentation</vt:lpstr>
      <vt:lpstr>Agenda</vt:lpstr>
      <vt:lpstr>Introduction to the International Council for Harmonization (ICH)</vt:lpstr>
      <vt:lpstr>ICH Structure and Governance</vt:lpstr>
      <vt:lpstr>PowerPoint Presentation</vt:lpstr>
      <vt:lpstr>Steps in the ICH Process</vt:lpstr>
      <vt:lpstr>ICH M11 Deliverables</vt:lpstr>
      <vt:lpstr>Why an M11 Expert Working Group?</vt:lpstr>
      <vt:lpstr>Why Clinical electronic Structured Harmonized Protocol (CeSHarP)?</vt:lpstr>
      <vt:lpstr>Value of an ICH Protocol Template</vt:lpstr>
      <vt:lpstr>ICH M11 Scope</vt:lpstr>
      <vt:lpstr>Value of an Electronic ICH Protocol Template</vt:lpstr>
      <vt:lpstr>M11 Scanned the Protocol Template Landscape…2018</vt:lpstr>
      <vt:lpstr>Breadth of M11’s Consultation to Ensure Consistency </vt:lpstr>
      <vt:lpstr>ICH M11 Guideline  </vt:lpstr>
      <vt:lpstr>PowerPoint Presentation</vt:lpstr>
      <vt:lpstr>ICH M11 Template - Table of Contents  </vt:lpstr>
      <vt:lpstr>ICH M11 Template - Table of Contents  </vt:lpstr>
      <vt:lpstr>ICH M11 Technical Specification</vt:lpstr>
      <vt:lpstr>ICH M11 Technical Specification</vt:lpstr>
      <vt:lpstr>Reading the Technical Specification</vt:lpstr>
      <vt:lpstr>M11-M2 Technical Development Process</vt:lpstr>
      <vt:lpstr>M11-M2 Technical Development Process</vt:lpstr>
      <vt:lpstr>Our M11 Journey: 2018 - 2024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FDA</dc:creator>
  <cp:lastModifiedBy>Fitzmartin, Ron</cp:lastModifiedBy>
  <cp:revision>64</cp:revision>
  <dcterms:created xsi:type="dcterms:W3CDTF">2021-01-13T19:27:58Z</dcterms:created>
  <dcterms:modified xsi:type="dcterms:W3CDTF">2023-07-10T01:09:54Z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0x010100FFD491D5301BDA449EC62E031AD20AA6</vt:lpwstr>
  </property>
  <property fmtid="{D5CDD505-2E9C-101B-9397-08002B2CF9AE}" pid="3" name="MediaServiceImageTags">
    <vt:lpwstr/>
  </property>
</Properties>
</file>